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15"/>
  </p:notesMasterIdLst>
  <p:sldIdLst>
    <p:sldId id="256" r:id="rId5"/>
    <p:sldId id="260" r:id="rId6"/>
    <p:sldId id="261" r:id="rId7"/>
    <p:sldId id="271" r:id="rId8"/>
    <p:sldId id="266" r:id="rId9"/>
    <p:sldId id="273" r:id="rId10"/>
    <p:sldId id="272" r:id="rId11"/>
    <p:sldId id="267" r:id="rId12"/>
    <p:sldId id="269"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DADEB-8A96-4977-A8C7-D69A2CEDEB31}" v="823" dt="2020-10-13T22:44:13.272"/>
    <p1510:client id="{11B1FFD6-F83D-47E4-BEFA-07E2BE5D954C}" v="363" dt="2020-10-14T16:36:48.862"/>
    <p1510:client id="{27332FC6-0093-C447-A91A-A0967D84E603}" v="61" dt="2020-10-14T20:19:32.236"/>
    <p1510:client id="{617774F1-5E89-481C-A428-D64E4BA05A46}" v="526" dt="2020-10-13T22:38:00.794"/>
    <p1510:client id="{7769A9A9-008F-4F51-942F-A726C93BEE2B}" v="59" dt="2020-10-14T03:53:40.252"/>
    <p1510:client id="{7CDED97C-AA11-4D82-9CEE-5A4FE48E2249}" v="861" dt="2020-10-13T22:30:13.950"/>
    <p1510:client id="{9AE7FB3E-0932-46AC-87C1-3CF6BF255710}" v="92" dt="2020-10-13T22:27:14.586"/>
    <p1510:client id="{9BBA0969-B229-4AB2-A4A2-C697BC6CFC92}" v="317" dt="2020-10-14T21:44:44.945"/>
    <p1510:client id="{9EAF2140-E405-4FEA-BC1A-8DB5AD4D4B6B}" v="322" dt="2020-10-13T22:20:25.921"/>
    <p1510:client id="{A5B9064B-1458-47B8-A2A0-A36A0B992CED}" v="98" vWet="100" dt="2020-10-14T21:25:36.838"/>
    <p1510:client id="{AE491696-67E2-408C-AA3E-87A2AC9B26A1}" v="2132" dt="2020-10-14T00:37:50.776"/>
    <p1510:client id="{B3BEDECF-68B4-4F0A-835D-DEE5F61F9B53}" v="2" dt="2020-10-14T04:12:06.800"/>
    <p1510:client id="{BBF6402F-C8B5-408F-9E14-CCA8A35E751C}" v="1" dt="2020-10-14T23:00:38.398"/>
    <p1510:client id="{F36092DD-9C9C-46A5-8ADD-43F5CF835FEA}" v="3" dt="2020-10-14T15:31:17.615"/>
    <p1510:client id="{F5FAECD8-63E3-4F54-AF03-B5B3B3912C23}" v="8" dt="2020-10-14T22:15:38.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stin David Coyne" userId="S::adc366@nau.edu::4458b60a-7774-4954-b837-d48e126bc6f4" providerId="AD" clId="Web-{2D08FE7A-7E3E-41A4-81E4-26182D2D9FCB}"/>
    <pc:docChg chg="modSld">
      <pc:chgData name="Austin David Coyne" userId="S::adc366@nau.edu::4458b60a-7774-4954-b837-d48e126bc6f4" providerId="AD" clId="Web-{2D08FE7A-7E3E-41A4-81E4-26182D2D9FCB}" dt="2020-09-21T04:06:46.899" v="0"/>
      <pc:docMkLst>
        <pc:docMk/>
      </pc:docMkLst>
      <pc:sldChg chg="addSp modSp mod setBg">
        <pc:chgData name="Austin David Coyne" userId="S::adc366@nau.edu::4458b60a-7774-4954-b837-d48e126bc6f4" providerId="AD" clId="Web-{2D08FE7A-7E3E-41A4-81E4-26182D2D9FCB}" dt="2020-09-21T04:06:46.899" v="0"/>
        <pc:sldMkLst>
          <pc:docMk/>
          <pc:sldMk cId="2314796008" sldId="257"/>
        </pc:sldMkLst>
        <pc:spChg chg="mod">
          <ac:chgData name="Austin David Coyne" userId="S::adc366@nau.edu::4458b60a-7774-4954-b837-d48e126bc6f4" providerId="AD" clId="Web-{2D08FE7A-7E3E-41A4-81E4-26182D2D9FCB}" dt="2020-09-21T04:06:46.899" v="0"/>
          <ac:spMkLst>
            <pc:docMk/>
            <pc:sldMk cId="2314796008" sldId="257"/>
            <ac:spMk id="2" creationId="{28048449-B275-44CD-B6C0-F3013C0B80D6}"/>
          </ac:spMkLst>
        </pc:spChg>
        <pc:spChg chg="mod">
          <ac:chgData name="Austin David Coyne" userId="S::adc366@nau.edu::4458b60a-7774-4954-b837-d48e126bc6f4" providerId="AD" clId="Web-{2D08FE7A-7E3E-41A4-81E4-26182D2D9FCB}" dt="2020-09-21T04:06:46.899" v="0"/>
          <ac:spMkLst>
            <pc:docMk/>
            <pc:sldMk cId="2314796008" sldId="257"/>
            <ac:spMk id="3" creationId="{BE97092D-20D9-44DC-BE4B-0D81FA37ABB1}"/>
          </ac:spMkLst>
        </pc:spChg>
        <pc:spChg chg="add">
          <ac:chgData name="Austin David Coyne" userId="S::adc366@nau.edu::4458b60a-7774-4954-b837-d48e126bc6f4" providerId="AD" clId="Web-{2D08FE7A-7E3E-41A4-81E4-26182D2D9FCB}" dt="2020-09-21T04:06:46.899" v="0"/>
          <ac:spMkLst>
            <pc:docMk/>
            <pc:sldMk cId="2314796008" sldId="257"/>
            <ac:spMk id="19" creationId="{8DF4D7F6-81B5-452A-9CE6-76D81F91D41B}"/>
          </ac:spMkLst>
        </pc:spChg>
        <pc:spChg chg="add">
          <ac:chgData name="Austin David Coyne" userId="S::adc366@nau.edu::4458b60a-7774-4954-b837-d48e126bc6f4" providerId="AD" clId="Web-{2D08FE7A-7E3E-41A4-81E4-26182D2D9FCB}" dt="2020-09-21T04:06:46.899" v="0"/>
          <ac:spMkLst>
            <pc:docMk/>
            <pc:sldMk cId="2314796008" sldId="257"/>
            <ac:spMk id="21" creationId="{4600514D-20FB-4559-97DC-D1DC39E6C3DE}"/>
          </ac:spMkLst>
        </pc:spChg>
        <pc:spChg chg="add">
          <ac:chgData name="Austin David Coyne" userId="S::adc366@nau.edu::4458b60a-7774-4954-b837-d48e126bc6f4" providerId="AD" clId="Web-{2D08FE7A-7E3E-41A4-81E4-26182D2D9FCB}" dt="2020-09-21T04:06:46.899" v="0"/>
          <ac:spMkLst>
            <pc:docMk/>
            <pc:sldMk cId="2314796008" sldId="257"/>
            <ac:spMk id="23" creationId="{266F638A-E405-4AC0-B984-72E5813B0DD1}"/>
          </ac:spMkLst>
        </pc:spChg>
        <pc:spChg chg="add">
          <ac:chgData name="Austin David Coyne" userId="S::adc366@nau.edu::4458b60a-7774-4954-b837-d48e126bc6f4" providerId="AD" clId="Web-{2D08FE7A-7E3E-41A4-81E4-26182D2D9FCB}" dt="2020-09-21T04:06:46.899" v="0"/>
          <ac:spMkLst>
            <pc:docMk/>
            <pc:sldMk cId="2314796008" sldId="257"/>
            <ac:spMk id="29" creationId="{27B538D5-95DB-47ED-9CB4-34AE5BF78E6B}"/>
          </ac:spMkLst>
        </pc:spChg>
        <pc:grpChg chg="add">
          <ac:chgData name="Austin David Coyne" userId="S::adc366@nau.edu::4458b60a-7774-4954-b837-d48e126bc6f4" providerId="AD" clId="Web-{2D08FE7A-7E3E-41A4-81E4-26182D2D9FCB}" dt="2020-09-21T04:06:46.899" v="0"/>
          <ac:grpSpMkLst>
            <pc:docMk/>
            <pc:sldMk cId="2314796008" sldId="257"/>
            <ac:grpSpMk id="7" creationId="{2A83B46E-4B9D-41E7-AEA4-D49D0E7D87A9}"/>
          </ac:grpSpMkLst>
        </pc:grpChg>
        <pc:cxnChg chg="add">
          <ac:chgData name="Austin David Coyne" userId="S::adc366@nau.edu::4458b60a-7774-4954-b837-d48e126bc6f4" providerId="AD" clId="Web-{2D08FE7A-7E3E-41A4-81E4-26182D2D9FCB}" dt="2020-09-21T04:06:46.899" v="0"/>
          <ac:cxnSpMkLst>
            <pc:docMk/>
            <pc:sldMk cId="2314796008" sldId="257"/>
            <ac:cxnSpMk id="25" creationId="{7D1CBE93-B17D-4509-843C-82287C38032A}"/>
          </ac:cxnSpMkLst>
        </pc:cxnChg>
        <pc:cxnChg chg="add">
          <ac:chgData name="Austin David Coyne" userId="S::adc366@nau.edu::4458b60a-7774-4954-b837-d48e126bc6f4" providerId="AD" clId="Web-{2D08FE7A-7E3E-41A4-81E4-26182D2D9FCB}" dt="2020-09-21T04:06:46.899" v="0"/>
          <ac:cxnSpMkLst>
            <pc:docMk/>
            <pc:sldMk cId="2314796008" sldId="257"/>
            <ac:cxnSpMk id="27" creationId="{AE6277B4-6A43-48AB-89B2-3442221619CC}"/>
          </ac:cxnSpMkLst>
        </pc:cxnChg>
      </pc:sldChg>
    </pc:docChg>
  </pc:docChgLst>
  <pc:docChgLst>
    <pc:chgData name="suliman hussien alsinan" userId="S::sha72@nau.edu::7008f3a5-58f2-4928-8cf9-6a32e04c24f3" providerId="AD" clId="Web-{80BC665D-26F6-48E2-B66B-BDDCCEDE4A38}"/>
    <pc:docChg chg="addSld modSld addMainMaster delMainMaster">
      <pc:chgData name="suliman hussien alsinan" userId="S::sha72@nau.edu::7008f3a5-58f2-4928-8cf9-6a32e04c24f3" providerId="AD" clId="Web-{80BC665D-26F6-48E2-B66B-BDDCCEDE4A38}" dt="2020-09-18T04:09:17.137" v="2317" actId="20577"/>
      <pc:docMkLst>
        <pc:docMk/>
      </pc:docMkLst>
      <pc:sldChg chg="addSp modSp mod setBg modClrScheme chgLayout">
        <pc:chgData name="suliman hussien alsinan" userId="S::sha72@nau.edu::7008f3a5-58f2-4928-8cf9-6a32e04c24f3" providerId="AD" clId="Web-{80BC665D-26F6-48E2-B66B-BDDCCEDE4A38}" dt="2020-09-18T03:19:20.299" v="139" actId="20577"/>
        <pc:sldMkLst>
          <pc:docMk/>
          <pc:sldMk cId="109857222" sldId="256"/>
        </pc:sldMkLst>
        <pc:spChg chg="mod ord">
          <ac:chgData name="suliman hussien alsinan" userId="S::sha72@nau.edu::7008f3a5-58f2-4928-8cf9-6a32e04c24f3" providerId="AD" clId="Web-{80BC665D-26F6-48E2-B66B-BDDCCEDE4A38}" dt="2020-09-18T03:17:10.921" v="84" actId="20577"/>
          <ac:spMkLst>
            <pc:docMk/>
            <pc:sldMk cId="109857222" sldId="256"/>
            <ac:spMk id="2" creationId="{00000000-0000-0000-0000-000000000000}"/>
          </ac:spMkLst>
        </pc:spChg>
        <pc:spChg chg="mod ord">
          <ac:chgData name="suliman hussien alsinan" userId="S::sha72@nau.edu::7008f3a5-58f2-4928-8cf9-6a32e04c24f3" providerId="AD" clId="Web-{80BC665D-26F6-48E2-B66B-BDDCCEDE4A38}" dt="2020-09-18T03:19:20.299" v="139" actId="20577"/>
          <ac:spMkLst>
            <pc:docMk/>
            <pc:sldMk cId="109857222" sldId="256"/>
            <ac:spMk id="3" creationId="{00000000-0000-0000-0000-000000000000}"/>
          </ac:spMkLst>
        </pc:spChg>
        <pc:spChg chg="add">
          <ac:chgData name="suliman hussien alsinan" userId="S::sha72@nau.edu::7008f3a5-58f2-4928-8cf9-6a32e04c24f3" providerId="AD" clId="Web-{80BC665D-26F6-48E2-B66B-BDDCCEDE4A38}" dt="2020-09-18T03:17:10.921" v="84" actId="20577"/>
          <ac:spMkLst>
            <pc:docMk/>
            <pc:sldMk cId="109857222" sldId="256"/>
            <ac:spMk id="10" creationId="{DC99427B-A97E-40A3-B1FD-4557346C6A91}"/>
          </ac:spMkLst>
        </pc:spChg>
        <pc:picChg chg="add">
          <ac:chgData name="suliman hussien alsinan" userId="S::sha72@nau.edu::7008f3a5-58f2-4928-8cf9-6a32e04c24f3" providerId="AD" clId="Web-{80BC665D-26F6-48E2-B66B-BDDCCEDE4A38}" dt="2020-09-18T03:17:10.921" v="84" actId="20577"/>
          <ac:picMkLst>
            <pc:docMk/>
            <pc:sldMk cId="109857222" sldId="256"/>
            <ac:picMk id="7" creationId="{F2AF7459-4963-47D8-9871-E8CF28850727}"/>
          </ac:picMkLst>
        </pc:picChg>
      </pc:sldChg>
      <pc:sldChg chg="mod modClrScheme chgLayout">
        <pc:chgData name="suliman hussien alsinan" userId="S::sha72@nau.edu::7008f3a5-58f2-4928-8cf9-6a32e04c24f3" providerId="AD" clId="Web-{80BC665D-26F6-48E2-B66B-BDDCCEDE4A38}" dt="2020-09-18T03:16:47.123" v="83" actId="1076"/>
        <pc:sldMkLst>
          <pc:docMk/>
          <pc:sldMk cId="2314796008" sldId="257"/>
        </pc:sldMkLst>
      </pc:sldChg>
      <pc:sldChg chg="addSp delSp modSp">
        <pc:chgData name="suliman hussien alsinan" userId="S::sha72@nau.edu::7008f3a5-58f2-4928-8cf9-6a32e04c24f3" providerId="AD" clId="Web-{80BC665D-26F6-48E2-B66B-BDDCCEDE4A38}" dt="2020-09-18T03:14:22.557" v="17" actId="1076"/>
        <pc:sldMkLst>
          <pc:docMk/>
          <pc:sldMk cId="1235273624" sldId="258"/>
        </pc:sldMkLst>
        <pc:spChg chg="add del mod">
          <ac:chgData name="suliman hussien alsinan" userId="S::sha72@nau.edu::7008f3a5-58f2-4928-8cf9-6a32e04c24f3" providerId="AD" clId="Web-{80BC665D-26F6-48E2-B66B-BDDCCEDE4A38}" dt="2020-09-18T03:14:22.557" v="17" actId="1076"/>
          <ac:spMkLst>
            <pc:docMk/>
            <pc:sldMk cId="1235273624" sldId="258"/>
            <ac:spMk id="4" creationId="{1B3B536E-58AC-4115-8F44-822FF4D84EAD}"/>
          </ac:spMkLst>
        </pc:spChg>
      </pc:sldChg>
      <pc:sldChg chg="modSp mod modClrScheme chgLayout">
        <pc:chgData name="suliman hussien alsinan" userId="S::sha72@nau.edu::7008f3a5-58f2-4928-8cf9-6a32e04c24f3" providerId="AD" clId="Web-{80BC665D-26F6-48E2-B66B-BDDCCEDE4A38}" dt="2020-09-18T04:07:27.228" v="1911" actId="20577"/>
        <pc:sldMkLst>
          <pc:docMk/>
          <pc:sldMk cId="1491476133" sldId="259"/>
        </pc:sldMkLst>
        <pc:spChg chg="mod ord">
          <ac:chgData name="suliman hussien alsinan" userId="S::sha72@nau.edu::7008f3a5-58f2-4928-8cf9-6a32e04c24f3" providerId="AD" clId="Web-{80BC665D-26F6-48E2-B66B-BDDCCEDE4A38}" dt="2020-09-18T03:16:47.123" v="83" actId="1076"/>
          <ac:spMkLst>
            <pc:docMk/>
            <pc:sldMk cId="1491476133" sldId="259"/>
            <ac:spMk id="2" creationId="{AD618749-4609-1044-9E17-46D5A983CC15}"/>
          </ac:spMkLst>
        </pc:spChg>
        <pc:spChg chg="mod ord">
          <ac:chgData name="suliman hussien alsinan" userId="S::sha72@nau.edu::7008f3a5-58f2-4928-8cf9-6a32e04c24f3" providerId="AD" clId="Web-{80BC665D-26F6-48E2-B66B-BDDCCEDE4A38}" dt="2020-09-18T04:07:27.228" v="1911" actId="20577"/>
          <ac:spMkLst>
            <pc:docMk/>
            <pc:sldMk cId="1491476133" sldId="259"/>
            <ac:spMk id="3" creationId="{FBE9EBD4-733D-3545-BBE0-457628F3090F}"/>
          </ac:spMkLst>
        </pc:spChg>
        <pc:picChg chg="mod">
          <ac:chgData name="suliman hussien alsinan" userId="S::sha72@nau.edu::7008f3a5-58f2-4928-8cf9-6a32e04c24f3" providerId="AD" clId="Web-{80BC665D-26F6-48E2-B66B-BDDCCEDE4A38}" dt="2020-09-18T03:40:52.580" v="1263" actId="1076"/>
          <ac:picMkLst>
            <pc:docMk/>
            <pc:sldMk cId="1491476133" sldId="259"/>
            <ac:picMk id="4" creationId="{6DC78488-9973-4DBD-A43D-6BB7B49FC23D}"/>
          </ac:picMkLst>
        </pc:picChg>
      </pc:sldChg>
      <pc:sldChg chg="modSp mod modClrScheme chgLayout">
        <pc:chgData name="suliman hussien alsinan" userId="S::sha72@nau.edu::7008f3a5-58f2-4928-8cf9-6a32e04c24f3" providerId="AD" clId="Web-{80BC665D-26F6-48E2-B66B-BDDCCEDE4A38}" dt="2020-09-18T03:16:47.123" v="83" actId="1076"/>
        <pc:sldMkLst>
          <pc:docMk/>
          <pc:sldMk cId="63661471" sldId="260"/>
        </pc:sldMkLst>
        <pc:spChg chg="mod ord">
          <ac:chgData name="suliman hussien alsinan" userId="S::sha72@nau.edu::7008f3a5-58f2-4928-8cf9-6a32e04c24f3" providerId="AD" clId="Web-{80BC665D-26F6-48E2-B66B-BDDCCEDE4A38}" dt="2020-09-18T03:16:47.123" v="83" actId="1076"/>
          <ac:spMkLst>
            <pc:docMk/>
            <pc:sldMk cId="63661471" sldId="260"/>
            <ac:spMk id="2" creationId="{03BBD4F1-A395-E643-9433-2504B2502A74}"/>
          </ac:spMkLst>
        </pc:spChg>
        <pc:spChg chg="mod ord">
          <ac:chgData name="suliman hussien alsinan" userId="S::sha72@nau.edu::7008f3a5-58f2-4928-8cf9-6a32e04c24f3" providerId="AD" clId="Web-{80BC665D-26F6-48E2-B66B-BDDCCEDE4A38}" dt="2020-09-18T03:16:47.123" v="83" actId="1076"/>
          <ac:spMkLst>
            <pc:docMk/>
            <pc:sldMk cId="63661471" sldId="260"/>
            <ac:spMk id="3" creationId="{FD1CEBED-7EF4-0040-BF03-56CAE49EB89F}"/>
          </ac:spMkLst>
        </pc:spChg>
      </pc:sldChg>
      <pc:sldChg chg="modSp new mod modClrScheme chgLayout">
        <pc:chgData name="suliman hussien alsinan" userId="S::sha72@nau.edu::7008f3a5-58f2-4928-8cf9-6a32e04c24f3" providerId="AD" clId="Web-{80BC665D-26F6-48E2-B66B-BDDCCEDE4A38}" dt="2020-09-18T04:09:15.449" v="2315" actId="20577"/>
        <pc:sldMkLst>
          <pc:docMk/>
          <pc:sldMk cId="2673546077" sldId="261"/>
        </pc:sldMkLst>
        <pc:spChg chg="mod ord">
          <ac:chgData name="suliman hussien alsinan" userId="S::sha72@nau.edu::7008f3a5-58f2-4928-8cf9-6a32e04c24f3" providerId="AD" clId="Web-{80BC665D-26F6-48E2-B66B-BDDCCEDE4A38}" dt="2020-09-18T04:09:15.449" v="2315" actId="20577"/>
          <ac:spMkLst>
            <pc:docMk/>
            <pc:sldMk cId="2673546077" sldId="261"/>
            <ac:spMk id="2" creationId="{126B7668-2B1A-47B5-BDC6-6C31479E7CFE}"/>
          </ac:spMkLst>
        </pc:spChg>
        <pc:spChg chg="mod ord">
          <ac:chgData name="suliman hussien alsinan" userId="S::sha72@nau.edu::7008f3a5-58f2-4928-8cf9-6a32e04c24f3" providerId="AD" clId="Web-{80BC665D-26F6-48E2-B66B-BDDCCEDE4A38}" dt="2020-09-18T03:16:47.123" v="83" actId="1076"/>
          <ac:spMkLst>
            <pc:docMk/>
            <pc:sldMk cId="2673546077" sldId="261"/>
            <ac:spMk id="3" creationId="{0CDFDFD7-0488-4BDF-911E-94BED80FDB8E}"/>
          </ac:spMkLst>
        </pc:spChg>
      </pc:sldChg>
      <pc:sldChg chg="modSp new mod modClrScheme chgLayout">
        <pc:chgData name="suliman hussien alsinan" userId="S::sha72@nau.edu::7008f3a5-58f2-4928-8cf9-6a32e04c24f3" providerId="AD" clId="Web-{80BC665D-26F6-48E2-B66B-BDDCCEDE4A38}" dt="2020-09-18T03:16:47.123" v="83" actId="1076"/>
        <pc:sldMkLst>
          <pc:docMk/>
          <pc:sldMk cId="1152557134" sldId="262"/>
        </pc:sldMkLst>
        <pc:spChg chg="mod ord">
          <ac:chgData name="suliman hussien alsinan" userId="S::sha72@nau.edu::7008f3a5-58f2-4928-8cf9-6a32e04c24f3" providerId="AD" clId="Web-{80BC665D-26F6-48E2-B66B-BDDCCEDE4A38}" dt="2020-09-18T03:16:47.123" v="83" actId="1076"/>
          <ac:spMkLst>
            <pc:docMk/>
            <pc:sldMk cId="1152557134" sldId="262"/>
            <ac:spMk id="2" creationId="{944D3F87-CA60-4890-92C5-40CF4A3C54DB}"/>
          </ac:spMkLst>
        </pc:spChg>
        <pc:spChg chg="mod ord">
          <ac:chgData name="suliman hussien alsinan" userId="S::sha72@nau.edu::7008f3a5-58f2-4928-8cf9-6a32e04c24f3" providerId="AD" clId="Web-{80BC665D-26F6-48E2-B66B-BDDCCEDE4A38}" dt="2020-09-18T03:16:47.123" v="83" actId="1076"/>
          <ac:spMkLst>
            <pc:docMk/>
            <pc:sldMk cId="1152557134" sldId="262"/>
            <ac:spMk id="3" creationId="{E8A60A8D-86D1-4A6E-82BD-16D8184F7C91}"/>
          </ac:spMkLst>
        </pc:spChg>
      </pc:sldChg>
      <pc:sldChg chg="modSp mod modClrScheme chgLayout">
        <pc:chgData name="suliman hussien alsinan" userId="S::sha72@nau.edu::7008f3a5-58f2-4928-8cf9-6a32e04c24f3" providerId="AD" clId="Web-{80BC665D-26F6-48E2-B66B-BDDCCEDE4A38}" dt="2020-09-18T03:31:34.676" v="1112" actId="20577"/>
        <pc:sldMkLst>
          <pc:docMk/>
          <pc:sldMk cId="1416791599" sldId="263"/>
        </pc:sldMkLst>
        <pc:spChg chg="mod ord">
          <ac:chgData name="suliman hussien alsinan" userId="S::sha72@nau.edu::7008f3a5-58f2-4928-8cf9-6a32e04c24f3" providerId="AD" clId="Web-{80BC665D-26F6-48E2-B66B-BDDCCEDE4A38}" dt="2020-09-18T03:16:47.123" v="83" actId="20577"/>
          <ac:spMkLst>
            <pc:docMk/>
            <pc:sldMk cId="1416791599" sldId="263"/>
            <ac:spMk id="2" creationId="{121E743E-F670-9445-AD00-AFBE0ECE7B61}"/>
          </ac:spMkLst>
        </pc:spChg>
        <pc:spChg chg="mod ord">
          <ac:chgData name="suliman hussien alsinan" userId="S::sha72@nau.edu::7008f3a5-58f2-4928-8cf9-6a32e04c24f3" providerId="AD" clId="Web-{80BC665D-26F6-48E2-B66B-BDDCCEDE4A38}" dt="2020-09-18T03:31:34.676" v="1112" actId="20577"/>
          <ac:spMkLst>
            <pc:docMk/>
            <pc:sldMk cId="1416791599" sldId="263"/>
            <ac:spMk id="3" creationId="{0F5B88A9-0434-6A4A-A5CD-541D29CF5308}"/>
          </ac:spMkLst>
        </pc:spChg>
      </pc:sldChg>
      <pc:sldMasterChg chg="del delSldLayout">
        <pc:chgData name="suliman hussien alsinan" userId="S::sha72@nau.edu::7008f3a5-58f2-4928-8cf9-6a32e04c24f3" providerId="AD" clId="Web-{80BC665D-26F6-48E2-B66B-BDDCCEDE4A38}" dt="2020-09-18T03:16:31.435" v="81" actId="1076"/>
        <pc:sldMasterMkLst>
          <pc:docMk/>
          <pc:sldMasterMk cId="2460954070" sldId="2147483660"/>
        </pc:sldMasterMkLst>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2385387890" sldId="2147483661"/>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949138452" sldId="2147483662"/>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2591524520" sldId="2147483663"/>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1203092039" sldId="2147483664"/>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3733172339" sldId="2147483665"/>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3210312558" sldId="2147483666"/>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3146388984" sldId="2147483667"/>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3171841454" sldId="2147483668"/>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1718958274" sldId="2147483669"/>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2202905451" sldId="2147483670"/>
          </pc:sldLayoutMkLst>
        </pc:sldLayoutChg>
        <pc:sldLayoutChg chg="del">
          <pc:chgData name="suliman hussien alsinan" userId="S::sha72@nau.edu::7008f3a5-58f2-4928-8cf9-6a32e04c24f3" providerId="AD" clId="Web-{80BC665D-26F6-48E2-B66B-BDDCCEDE4A38}" dt="2020-09-18T03:16:31.435" v="81" actId="1076"/>
          <pc:sldLayoutMkLst>
            <pc:docMk/>
            <pc:sldMasterMk cId="2460954070" sldId="2147483660"/>
            <pc:sldLayoutMk cId="3479445657" sldId="2147483671"/>
          </pc:sldLayoutMkLst>
        </pc:sldLayoutChg>
      </pc:sldMasterChg>
      <pc:sldMasterChg chg="add del addSldLayout delSldLayout modSldLayout">
        <pc:chgData name="suliman hussien alsinan" userId="S::sha72@nau.edu::7008f3a5-58f2-4928-8cf9-6a32e04c24f3" providerId="AD" clId="Web-{80BC665D-26F6-48E2-B66B-BDDCCEDE4A38}" dt="2020-09-18T03:16:31.435" v="81" actId="1076"/>
        <pc:sldMasterMkLst>
          <pc:docMk/>
          <pc:sldMasterMk cId="3888708010" sldId="2147483672"/>
        </pc:sldMasterMkLst>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1085247992" sldId="2147483673"/>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3341059206" sldId="2147483674"/>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2196314968" sldId="2147483675"/>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2402380951" sldId="2147483676"/>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2551080607" sldId="2147483677"/>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3336715545" sldId="2147483678"/>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3726736501" sldId="2147483679"/>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2332088907" sldId="2147483680"/>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3688552210" sldId="2147483681"/>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1252958202" sldId="2147483682"/>
          </pc:sldLayoutMkLst>
        </pc:sldLayoutChg>
        <pc:sldLayoutChg chg="add del mod replId">
          <pc:chgData name="suliman hussien alsinan" userId="S::sha72@nau.edu::7008f3a5-58f2-4928-8cf9-6a32e04c24f3" providerId="AD" clId="Web-{80BC665D-26F6-48E2-B66B-BDDCCEDE4A38}" dt="2020-09-18T03:16:31.435" v="81" actId="1076"/>
          <pc:sldLayoutMkLst>
            <pc:docMk/>
            <pc:sldMasterMk cId="3888708010" sldId="2147483672"/>
            <pc:sldLayoutMk cId="1415586520" sldId="2147483683"/>
          </pc:sldLayoutMkLst>
        </pc:sldLayoutChg>
      </pc:sldMasterChg>
      <pc:sldMasterChg chg="add del addSldLayout delSldLayout modSldLayout">
        <pc:chgData name="suliman hussien alsinan" userId="S::sha72@nau.edu::7008f3a5-58f2-4928-8cf9-6a32e04c24f3" providerId="AD" clId="Web-{80BC665D-26F6-48E2-B66B-BDDCCEDE4A38}" dt="2020-09-18T03:16:44.342" v="82" actId="1076"/>
        <pc:sldMasterMkLst>
          <pc:docMk/>
          <pc:sldMasterMk cId="2936804080" sldId="2147483684"/>
        </pc:sldMasterMkLst>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1033974419" sldId="2147483685"/>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3307829589" sldId="2147483686"/>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1219836252" sldId="2147483687"/>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62694390" sldId="2147483688"/>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2104339295" sldId="2147483689"/>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1956452171" sldId="2147483690"/>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4240305988" sldId="2147483691"/>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2732080257" sldId="2147483692"/>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1175812307" sldId="2147483693"/>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3416439477" sldId="2147483694"/>
          </pc:sldLayoutMkLst>
        </pc:sldLayoutChg>
        <pc:sldLayoutChg chg="add del mod replId">
          <pc:chgData name="suliman hussien alsinan" userId="S::sha72@nau.edu::7008f3a5-58f2-4928-8cf9-6a32e04c24f3" providerId="AD" clId="Web-{80BC665D-26F6-48E2-B66B-BDDCCEDE4A38}" dt="2020-09-18T03:16:44.342" v="82" actId="1076"/>
          <pc:sldLayoutMkLst>
            <pc:docMk/>
            <pc:sldMasterMk cId="2936804080" sldId="2147483684"/>
            <pc:sldLayoutMk cId="2099662800" sldId="2147483695"/>
          </pc:sldLayoutMkLst>
        </pc:sldLayoutChg>
      </pc:sldMasterChg>
      <pc:sldMasterChg chg="add del addSldLayout delSldLayout modSldLayout">
        <pc:chgData name="suliman hussien alsinan" userId="S::sha72@nau.edu::7008f3a5-58f2-4928-8cf9-6a32e04c24f3" providerId="AD" clId="Web-{80BC665D-26F6-48E2-B66B-BDDCCEDE4A38}" dt="2020-09-18T03:16:47.123" v="83" actId="1076"/>
        <pc:sldMasterMkLst>
          <pc:docMk/>
          <pc:sldMasterMk cId="4002409558" sldId="2147483696"/>
        </pc:sldMasterMkLst>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1570299493" sldId="2147483697"/>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3141866914" sldId="2147483698"/>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420266451" sldId="2147483699"/>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1017030109" sldId="2147483700"/>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2624751625" sldId="2147483701"/>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3188034519" sldId="2147483702"/>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1205168099" sldId="2147483703"/>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2689557910" sldId="2147483704"/>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3525480171" sldId="2147483705"/>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2483429463" sldId="2147483706"/>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4177309971" sldId="2147483707"/>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204494465" sldId="2147483708"/>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1851962928" sldId="2147483709"/>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1127089449" sldId="2147483710"/>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2835501090" sldId="2147483711"/>
          </pc:sldLayoutMkLst>
        </pc:sldLayoutChg>
        <pc:sldLayoutChg chg="add del mod replId">
          <pc:chgData name="suliman hussien alsinan" userId="S::sha72@nau.edu::7008f3a5-58f2-4928-8cf9-6a32e04c24f3" providerId="AD" clId="Web-{80BC665D-26F6-48E2-B66B-BDDCCEDE4A38}" dt="2020-09-18T03:16:47.123" v="83" actId="1076"/>
          <pc:sldLayoutMkLst>
            <pc:docMk/>
            <pc:sldMasterMk cId="4002409558" sldId="2147483696"/>
            <pc:sldLayoutMk cId="3788434939" sldId="2147483712"/>
          </pc:sldLayoutMkLst>
        </pc:sldLayoutChg>
      </pc:sldMasterChg>
      <pc:sldMasterChg chg="add addSldLayout modSldLayout">
        <pc:chgData name="suliman hussien alsinan" userId="S::sha72@nau.edu::7008f3a5-58f2-4928-8cf9-6a32e04c24f3" providerId="AD" clId="Web-{80BC665D-26F6-48E2-B66B-BDDCCEDE4A38}" dt="2020-09-18T03:16:47.123" v="83" actId="1076"/>
        <pc:sldMasterMkLst>
          <pc:docMk/>
          <pc:sldMasterMk cId="3606527029" sldId="2147483713"/>
        </pc:sldMasterMkLst>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332932239" sldId="2147483714"/>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806265842" sldId="2147483715"/>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2423993073" sldId="2147483716"/>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684073046" sldId="2147483717"/>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1733443139" sldId="2147483718"/>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1640673114" sldId="2147483719"/>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1402698329" sldId="2147483720"/>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2577887955" sldId="2147483721"/>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3109867120" sldId="2147483722"/>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1320176173" sldId="2147483723"/>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927678895" sldId="2147483724"/>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4042728147" sldId="2147483725"/>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2010408183" sldId="2147483726"/>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2518803550" sldId="2147483727"/>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543073249" sldId="2147483728"/>
          </pc:sldLayoutMkLst>
        </pc:sldLayoutChg>
        <pc:sldLayoutChg chg="add mod replId">
          <pc:chgData name="suliman hussien alsinan" userId="S::sha72@nau.edu::7008f3a5-58f2-4928-8cf9-6a32e04c24f3" providerId="AD" clId="Web-{80BC665D-26F6-48E2-B66B-BDDCCEDE4A38}" dt="2020-09-18T03:16:47.123" v="83" actId="1076"/>
          <pc:sldLayoutMkLst>
            <pc:docMk/>
            <pc:sldMasterMk cId="3606527029" sldId="2147483713"/>
            <pc:sldLayoutMk cId="2323596982" sldId="2147483729"/>
          </pc:sldLayoutMkLst>
        </pc:sldLayoutChg>
      </pc:sldMasterChg>
    </pc:docChg>
  </pc:docChgLst>
  <pc:docChgLst>
    <pc:chgData name="Austin David Coyne" userId="S::adc366@nau.edu::4458b60a-7774-4954-b837-d48e126bc6f4" providerId="AD" clId="Web-{C3CD5D98-F3CE-4998-B0AD-9D9491832D38}"/>
    <pc:docChg chg="addSld modSld">
      <pc:chgData name="Austin David Coyne" userId="S::adc366@nau.edu::4458b60a-7774-4954-b837-d48e126bc6f4" providerId="AD" clId="Web-{C3CD5D98-F3CE-4998-B0AD-9D9491832D38}" dt="2020-09-18T03:17:54.410" v="32" actId="20577"/>
      <pc:docMkLst>
        <pc:docMk/>
      </pc:docMkLst>
      <pc:sldChg chg="modSp new">
        <pc:chgData name="Austin David Coyne" userId="S::adc366@nau.edu::4458b60a-7774-4954-b837-d48e126bc6f4" providerId="AD" clId="Web-{C3CD5D98-F3CE-4998-B0AD-9D9491832D38}" dt="2020-09-18T03:17:52.175" v="30" actId="20577"/>
        <pc:sldMkLst>
          <pc:docMk/>
          <pc:sldMk cId="3537923589" sldId="264"/>
        </pc:sldMkLst>
        <pc:spChg chg="mod">
          <ac:chgData name="Austin David Coyne" userId="S::adc366@nau.edu::4458b60a-7774-4954-b837-d48e126bc6f4" providerId="AD" clId="Web-{C3CD5D98-F3CE-4998-B0AD-9D9491832D38}" dt="2020-09-18T03:17:52.175" v="30" actId="20577"/>
          <ac:spMkLst>
            <pc:docMk/>
            <pc:sldMk cId="3537923589" sldId="264"/>
            <ac:spMk id="2" creationId="{16E5D424-4BF4-4570-93D3-C2AFFA4638B3}"/>
          </ac:spMkLst>
        </pc:spChg>
      </pc:sldChg>
    </pc:docChg>
  </pc:docChgLst>
  <pc:docChgLst>
    <pc:chgData name="Austin Coyne" userId="8602ba2a36917a4c" providerId="LiveId" clId="{597BEEE6-2121-064F-A0A5-574F1503E426}"/>
    <pc:docChg chg="modSld">
      <pc:chgData name="Austin Coyne" userId="8602ba2a36917a4c" providerId="LiveId" clId="{597BEEE6-2121-064F-A0A5-574F1503E426}" dt="2020-09-18T03:55:01.212" v="5" actId="20577"/>
      <pc:docMkLst>
        <pc:docMk/>
      </pc:docMkLst>
      <pc:sldChg chg="modSp mod">
        <pc:chgData name="Austin Coyne" userId="8602ba2a36917a4c" providerId="LiveId" clId="{597BEEE6-2121-064F-A0A5-574F1503E426}" dt="2020-09-18T03:55:01.212" v="5" actId="20577"/>
        <pc:sldMkLst>
          <pc:docMk/>
          <pc:sldMk cId="109857222" sldId="256"/>
        </pc:sldMkLst>
        <pc:spChg chg="mod">
          <ac:chgData name="Austin Coyne" userId="8602ba2a36917a4c" providerId="LiveId" clId="{597BEEE6-2121-064F-A0A5-574F1503E426}" dt="2020-09-18T03:55:01.212" v="5" actId="20577"/>
          <ac:spMkLst>
            <pc:docMk/>
            <pc:sldMk cId="109857222" sldId="256"/>
            <ac:spMk id="3" creationId="{00000000-0000-0000-0000-000000000000}"/>
          </ac:spMkLst>
        </pc:spChg>
      </pc:sldChg>
    </pc:docChg>
  </pc:docChgLst>
  <pc:docChgLst>
    <pc:chgData name="Austin David Coyne" userId="S::adc366@nau.edu::4458b60a-7774-4954-b837-d48e126bc6f4" providerId="AD" clId="Web-{81997DB2-6A38-4BC5-93D7-FE68C0BBE2E7}"/>
    <pc:docChg chg="modSld">
      <pc:chgData name="Austin David Coyne" userId="S::adc366@nau.edu::4458b60a-7774-4954-b837-d48e126bc6f4" providerId="AD" clId="Web-{81997DB2-6A38-4BC5-93D7-FE68C0BBE2E7}" dt="2020-09-21T00:44:17.729" v="927" actId="1076"/>
      <pc:docMkLst>
        <pc:docMk/>
      </pc:docMkLst>
      <pc:sldChg chg="addSp delSp modSp">
        <pc:chgData name="Austin David Coyne" userId="S::adc366@nau.edu::4458b60a-7774-4954-b837-d48e126bc6f4" providerId="AD" clId="Web-{81997DB2-6A38-4BC5-93D7-FE68C0BBE2E7}" dt="2020-09-21T00:43:49.791" v="919" actId="1076"/>
        <pc:sldMkLst>
          <pc:docMk/>
          <pc:sldMk cId="109857222" sldId="256"/>
        </pc:sldMkLst>
        <pc:spChg chg="mod">
          <ac:chgData name="Austin David Coyne" userId="S::adc366@nau.edu::4458b60a-7774-4954-b837-d48e126bc6f4" providerId="AD" clId="Web-{81997DB2-6A38-4BC5-93D7-FE68C0BBE2E7}" dt="2020-09-21T00:43:49.791" v="919" actId="1076"/>
          <ac:spMkLst>
            <pc:docMk/>
            <pc:sldMk cId="109857222" sldId="256"/>
            <ac:spMk id="2" creationId="{00000000-0000-0000-0000-000000000000}"/>
          </ac:spMkLst>
        </pc:spChg>
        <pc:spChg chg="mod">
          <ac:chgData name="Austin David Coyne" userId="S::adc366@nau.edu::4458b60a-7774-4954-b837-d48e126bc6f4" providerId="AD" clId="Web-{81997DB2-6A38-4BC5-93D7-FE68C0BBE2E7}" dt="2020-09-21T00:43:49.791" v="919" actId="1076"/>
          <ac:spMkLst>
            <pc:docMk/>
            <pc:sldMk cId="109857222" sldId="256"/>
            <ac:spMk id="3" creationId="{00000000-0000-0000-0000-000000000000}"/>
          </ac:spMkLst>
        </pc:spChg>
        <pc:spChg chg="del">
          <ac:chgData name="Austin David Coyne" userId="S::adc366@nau.edu::4458b60a-7774-4954-b837-d48e126bc6f4" providerId="AD" clId="Web-{81997DB2-6A38-4BC5-93D7-FE68C0BBE2E7}" dt="2020-09-21T00:43:49.791" v="919" actId="1076"/>
          <ac:spMkLst>
            <pc:docMk/>
            <pc:sldMk cId="109857222" sldId="256"/>
            <ac:spMk id="10" creationId="{DC99427B-A97E-40A3-B1FD-4557346C6A91}"/>
          </ac:spMkLst>
        </pc:spChg>
        <pc:spChg chg="add">
          <ac:chgData name="Austin David Coyne" userId="S::adc366@nau.edu::4458b60a-7774-4954-b837-d48e126bc6f4" providerId="AD" clId="Web-{81997DB2-6A38-4BC5-93D7-FE68C0BBE2E7}" dt="2020-09-21T00:43:49.791" v="919" actId="1076"/>
          <ac:spMkLst>
            <pc:docMk/>
            <pc:sldMk cId="109857222" sldId="256"/>
            <ac:spMk id="15" creationId="{F6E918B1-FA59-42EF-8A8E-B0F3D1E54084}"/>
          </ac:spMkLst>
        </pc:spChg>
        <pc:picChg chg="mod">
          <ac:chgData name="Austin David Coyne" userId="S::adc366@nau.edu::4458b60a-7774-4954-b837-d48e126bc6f4" providerId="AD" clId="Web-{81997DB2-6A38-4BC5-93D7-FE68C0BBE2E7}" dt="2020-09-21T00:43:49.791" v="919" actId="1076"/>
          <ac:picMkLst>
            <pc:docMk/>
            <pc:sldMk cId="109857222" sldId="256"/>
            <ac:picMk id="7" creationId="{F2AF7459-4963-47D8-9871-E8CF28850727}"/>
          </ac:picMkLst>
        </pc:picChg>
      </pc:sldChg>
      <pc:sldChg chg="addSp modSp mod setBg">
        <pc:chgData name="Austin David Coyne" userId="S::adc366@nau.edu::4458b60a-7774-4954-b837-d48e126bc6f4" providerId="AD" clId="Web-{81997DB2-6A38-4BC5-93D7-FE68C0BBE2E7}" dt="2020-09-21T00:43:15.884" v="917" actId="1076"/>
        <pc:sldMkLst>
          <pc:docMk/>
          <pc:sldMk cId="1491476133" sldId="259"/>
        </pc:sldMkLst>
        <pc:spChg chg="mod">
          <ac:chgData name="Austin David Coyne" userId="S::adc366@nau.edu::4458b60a-7774-4954-b837-d48e126bc6f4" providerId="AD" clId="Web-{81997DB2-6A38-4BC5-93D7-FE68C0BBE2E7}" dt="2020-09-21T00:43:15.884" v="917" actId="1076"/>
          <ac:spMkLst>
            <pc:docMk/>
            <pc:sldMk cId="1491476133" sldId="259"/>
            <ac:spMk id="2" creationId="{AD618749-4609-1044-9E17-46D5A983CC15}"/>
          </ac:spMkLst>
        </pc:spChg>
        <pc:spChg chg="mod">
          <ac:chgData name="Austin David Coyne" userId="S::adc366@nau.edu::4458b60a-7774-4954-b837-d48e126bc6f4" providerId="AD" clId="Web-{81997DB2-6A38-4BC5-93D7-FE68C0BBE2E7}" dt="2020-09-21T00:43:15.884" v="917" actId="1076"/>
          <ac:spMkLst>
            <pc:docMk/>
            <pc:sldMk cId="1491476133" sldId="259"/>
            <ac:spMk id="3" creationId="{FBE9EBD4-733D-3545-BBE0-457628F3090F}"/>
          </ac:spMkLst>
        </pc:spChg>
        <pc:spChg chg="add">
          <ac:chgData name="Austin David Coyne" userId="S::adc366@nau.edu::4458b60a-7774-4954-b837-d48e126bc6f4" providerId="AD" clId="Web-{81997DB2-6A38-4BC5-93D7-FE68C0BBE2E7}" dt="2020-09-21T00:43:15.884" v="917" actId="1076"/>
          <ac:spMkLst>
            <pc:docMk/>
            <pc:sldMk cId="1491476133" sldId="259"/>
            <ac:spMk id="13" creationId="{3F088236-D655-4F88-B238-E16762358025}"/>
          </ac:spMkLst>
        </pc:spChg>
        <pc:spChg chg="add">
          <ac:chgData name="Austin David Coyne" userId="S::adc366@nau.edu::4458b60a-7774-4954-b837-d48e126bc6f4" providerId="AD" clId="Web-{81997DB2-6A38-4BC5-93D7-FE68C0BBE2E7}" dt="2020-09-21T00:43:15.884" v="917" actId="1076"/>
          <ac:spMkLst>
            <pc:docMk/>
            <pc:sldMk cId="1491476133" sldId="259"/>
            <ac:spMk id="15" creationId="{3DAC0C92-199E-475C-9390-119A9B027276}"/>
          </ac:spMkLst>
        </pc:spChg>
        <pc:spChg chg="add">
          <ac:chgData name="Austin David Coyne" userId="S::adc366@nau.edu::4458b60a-7774-4954-b837-d48e126bc6f4" providerId="AD" clId="Web-{81997DB2-6A38-4BC5-93D7-FE68C0BBE2E7}" dt="2020-09-21T00:43:15.884" v="917" actId="1076"/>
          <ac:spMkLst>
            <pc:docMk/>
            <pc:sldMk cId="1491476133" sldId="259"/>
            <ac:spMk id="17" creationId="{C4CFB339-0ED8-4FE2-9EF1-6D1375B8499B}"/>
          </ac:spMkLst>
        </pc:spChg>
        <pc:spChg chg="add">
          <ac:chgData name="Austin David Coyne" userId="S::adc366@nau.edu::4458b60a-7774-4954-b837-d48e126bc6f4" providerId="AD" clId="Web-{81997DB2-6A38-4BC5-93D7-FE68C0BBE2E7}" dt="2020-09-21T00:43:15.884" v="917" actId="1076"/>
          <ac:spMkLst>
            <pc:docMk/>
            <pc:sldMk cId="1491476133" sldId="259"/>
            <ac:spMk id="19" creationId="{31896C80-2069-4431-9C19-83B913734490}"/>
          </ac:spMkLst>
        </pc:spChg>
        <pc:spChg chg="add">
          <ac:chgData name="Austin David Coyne" userId="S::adc366@nau.edu::4458b60a-7774-4954-b837-d48e126bc6f4" providerId="AD" clId="Web-{81997DB2-6A38-4BC5-93D7-FE68C0BBE2E7}" dt="2020-09-21T00:43:15.884" v="917" actId="1076"/>
          <ac:spMkLst>
            <pc:docMk/>
            <pc:sldMk cId="1491476133" sldId="259"/>
            <ac:spMk id="21" creationId="{BF120A21-0841-4823-B0C4-28AEBCEF9B78}"/>
          </ac:spMkLst>
        </pc:spChg>
        <pc:spChg chg="add">
          <ac:chgData name="Austin David Coyne" userId="S::adc366@nau.edu::4458b60a-7774-4954-b837-d48e126bc6f4" providerId="AD" clId="Web-{81997DB2-6A38-4BC5-93D7-FE68C0BBE2E7}" dt="2020-09-21T00:43:15.884" v="917" actId="1076"/>
          <ac:spMkLst>
            <pc:docMk/>
            <pc:sldMk cId="1491476133" sldId="259"/>
            <ac:spMk id="23" creationId="{DBB05BAE-BBD3-4289-899F-A6851503C6B0}"/>
          </ac:spMkLst>
        </pc:spChg>
        <pc:spChg chg="add">
          <ac:chgData name="Austin David Coyne" userId="S::adc366@nau.edu::4458b60a-7774-4954-b837-d48e126bc6f4" providerId="AD" clId="Web-{81997DB2-6A38-4BC5-93D7-FE68C0BBE2E7}" dt="2020-09-21T00:43:15.884" v="917" actId="1076"/>
          <ac:spMkLst>
            <pc:docMk/>
            <pc:sldMk cId="1491476133" sldId="259"/>
            <ac:spMk id="25" creationId="{9874D11C-36F5-4BBE-A490-019A54E953B0}"/>
          </ac:spMkLst>
        </pc:spChg>
        <pc:picChg chg="mod ord">
          <ac:chgData name="Austin David Coyne" userId="S::adc366@nau.edu::4458b60a-7774-4954-b837-d48e126bc6f4" providerId="AD" clId="Web-{81997DB2-6A38-4BC5-93D7-FE68C0BBE2E7}" dt="2020-09-21T00:43:15.884" v="917" actId="1076"/>
          <ac:picMkLst>
            <pc:docMk/>
            <pc:sldMk cId="1491476133" sldId="259"/>
            <ac:picMk id="4" creationId="{6DC78488-9973-4DBD-A43D-6BB7B49FC23D}"/>
          </ac:picMkLst>
        </pc:picChg>
        <pc:cxnChg chg="add">
          <ac:chgData name="Austin David Coyne" userId="S::adc366@nau.edu::4458b60a-7774-4954-b837-d48e126bc6f4" providerId="AD" clId="Web-{81997DB2-6A38-4BC5-93D7-FE68C0BBE2E7}" dt="2020-09-21T00:43:15.884" v="917" actId="1076"/>
          <ac:cxnSpMkLst>
            <pc:docMk/>
            <pc:sldMk cId="1491476133" sldId="259"/>
            <ac:cxnSpMk id="9" creationId="{64FA5DFF-7FE6-4855-84E6-DFA78EE978BD}"/>
          </ac:cxnSpMkLst>
        </pc:cxnChg>
        <pc:cxnChg chg="add">
          <ac:chgData name="Austin David Coyne" userId="S::adc366@nau.edu::4458b60a-7774-4954-b837-d48e126bc6f4" providerId="AD" clId="Web-{81997DB2-6A38-4BC5-93D7-FE68C0BBE2E7}" dt="2020-09-21T00:43:15.884" v="917" actId="1076"/>
          <ac:cxnSpMkLst>
            <pc:docMk/>
            <pc:sldMk cId="1491476133" sldId="259"/>
            <ac:cxnSpMk id="11" creationId="{2AFD8CBA-54A3-4363-991B-B9C631BBFA74}"/>
          </ac:cxnSpMkLst>
        </pc:cxnChg>
      </pc:sldChg>
      <pc:sldChg chg="addSp modSp mod setBg setClrOvrMap">
        <pc:chgData name="Austin David Coyne" userId="S::adc366@nau.edu::4458b60a-7774-4954-b837-d48e126bc6f4" providerId="AD" clId="Web-{81997DB2-6A38-4BC5-93D7-FE68C0BBE2E7}" dt="2020-09-21T00:43:28.384" v="918" actId="1076"/>
        <pc:sldMkLst>
          <pc:docMk/>
          <pc:sldMk cId="63661471" sldId="260"/>
        </pc:sldMkLst>
        <pc:spChg chg="mod">
          <ac:chgData name="Austin David Coyne" userId="S::adc366@nau.edu::4458b60a-7774-4954-b837-d48e126bc6f4" providerId="AD" clId="Web-{81997DB2-6A38-4BC5-93D7-FE68C0BBE2E7}" dt="2020-09-21T00:43:28.384" v="918" actId="1076"/>
          <ac:spMkLst>
            <pc:docMk/>
            <pc:sldMk cId="63661471" sldId="260"/>
            <ac:spMk id="2" creationId="{03BBD4F1-A395-E643-9433-2504B2502A74}"/>
          </ac:spMkLst>
        </pc:spChg>
        <pc:spChg chg="mod">
          <ac:chgData name="Austin David Coyne" userId="S::adc366@nau.edu::4458b60a-7774-4954-b837-d48e126bc6f4" providerId="AD" clId="Web-{81997DB2-6A38-4BC5-93D7-FE68C0BBE2E7}" dt="2020-09-21T00:43:28.384" v="918" actId="1076"/>
          <ac:spMkLst>
            <pc:docMk/>
            <pc:sldMk cId="63661471" sldId="260"/>
            <ac:spMk id="3" creationId="{FD1CEBED-7EF4-0040-BF03-56CAE49EB89F}"/>
          </ac:spMkLst>
        </pc:spChg>
        <pc:spChg chg="add">
          <ac:chgData name="Austin David Coyne" userId="S::adc366@nau.edu::4458b60a-7774-4954-b837-d48e126bc6f4" providerId="AD" clId="Web-{81997DB2-6A38-4BC5-93D7-FE68C0BBE2E7}" dt="2020-09-21T00:43:28.384" v="918" actId="1076"/>
          <ac:spMkLst>
            <pc:docMk/>
            <pc:sldMk cId="63661471" sldId="260"/>
            <ac:spMk id="8" creationId="{A65AC7D1-EAA9-48F5-B509-60A7F50BF703}"/>
          </ac:spMkLst>
        </pc:spChg>
        <pc:spChg chg="add">
          <ac:chgData name="Austin David Coyne" userId="S::adc366@nau.edu::4458b60a-7774-4954-b837-d48e126bc6f4" providerId="AD" clId="Web-{81997DB2-6A38-4BC5-93D7-FE68C0BBE2E7}" dt="2020-09-21T00:43:28.384" v="918" actId="1076"/>
          <ac:spMkLst>
            <pc:docMk/>
            <pc:sldMk cId="63661471" sldId="260"/>
            <ac:spMk id="10" creationId="{D6320AF9-619A-4175-865B-5663E1AEF4C5}"/>
          </ac:spMkLst>
        </pc:spChg>
        <pc:spChg chg="add">
          <ac:chgData name="Austin David Coyne" userId="S::adc366@nau.edu::4458b60a-7774-4954-b837-d48e126bc6f4" providerId="AD" clId="Web-{81997DB2-6A38-4BC5-93D7-FE68C0BBE2E7}" dt="2020-09-21T00:43:28.384" v="918" actId="1076"/>
          <ac:spMkLst>
            <pc:docMk/>
            <pc:sldMk cId="63661471" sldId="260"/>
            <ac:spMk id="16" creationId="{7E018740-5C2B-4A41-AC1A-7E68D1EC1954}"/>
          </ac:spMkLst>
        </pc:spChg>
        <pc:spChg chg="add">
          <ac:chgData name="Austin David Coyne" userId="S::adc366@nau.edu::4458b60a-7774-4954-b837-d48e126bc6f4" providerId="AD" clId="Web-{81997DB2-6A38-4BC5-93D7-FE68C0BBE2E7}" dt="2020-09-21T00:43:28.384" v="918" actId="1076"/>
          <ac:spMkLst>
            <pc:docMk/>
            <pc:sldMk cId="63661471" sldId="260"/>
            <ac:spMk id="18" creationId="{166F75A4-C475-4941-8EE2-B80A06A2C1BB}"/>
          </ac:spMkLst>
        </pc:spChg>
        <pc:spChg chg="add">
          <ac:chgData name="Austin David Coyne" userId="S::adc366@nau.edu::4458b60a-7774-4954-b837-d48e126bc6f4" providerId="AD" clId="Web-{81997DB2-6A38-4BC5-93D7-FE68C0BBE2E7}" dt="2020-09-21T00:43:28.384" v="918" actId="1076"/>
          <ac:spMkLst>
            <pc:docMk/>
            <pc:sldMk cId="63661471" sldId="260"/>
            <ac:spMk id="20" creationId="{A032553A-72E8-4B0D-8405-FF9771C9AF05}"/>
          </ac:spMkLst>
        </pc:spChg>
        <pc:spChg chg="add">
          <ac:chgData name="Austin David Coyne" userId="S::adc366@nau.edu::4458b60a-7774-4954-b837-d48e126bc6f4" providerId="AD" clId="Web-{81997DB2-6A38-4BC5-93D7-FE68C0BBE2E7}" dt="2020-09-21T00:43:28.384" v="918" actId="1076"/>
          <ac:spMkLst>
            <pc:docMk/>
            <pc:sldMk cId="63661471" sldId="260"/>
            <ac:spMk id="22" creationId="{765800AC-C3B9-498E-87BC-29FAE4C76B21}"/>
          </ac:spMkLst>
        </pc:spChg>
        <pc:spChg chg="add">
          <ac:chgData name="Austin David Coyne" userId="S::adc366@nau.edu::4458b60a-7774-4954-b837-d48e126bc6f4" providerId="AD" clId="Web-{81997DB2-6A38-4BC5-93D7-FE68C0BBE2E7}" dt="2020-09-21T00:43:28.384" v="918" actId="1076"/>
          <ac:spMkLst>
            <pc:docMk/>
            <pc:sldMk cId="63661471" sldId="260"/>
            <ac:spMk id="24" creationId="{1F9D6ACB-2FF4-49F9-978A-E0D5327FC635}"/>
          </ac:spMkLst>
        </pc:spChg>
        <pc:spChg chg="add">
          <ac:chgData name="Austin David Coyne" userId="S::adc366@nau.edu::4458b60a-7774-4954-b837-d48e126bc6f4" providerId="AD" clId="Web-{81997DB2-6A38-4BC5-93D7-FE68C0BBE2E7}" dt="2020-09-21T00:43:28.384" v="918" actId="1076"/>
          <ac:spMkLst>
            <pc:docMk/>
            <pc:sldMk cId="63661471" sldId="260"/>
            <ac:spMk id="26" creationId="{142BFA2A-77A0-4F60-A32A-685681C84889}"/>
          </ac:spMkLst>
        </pc:spChg>
        <pc:cxnChg chg="add">
          <ac:chgData name="Austin David Coyne" userId="S::adc366@nau.edu::4458b60a-7774-4954-b837-d48e126bc6f4" providerId="AD" clId="Web-{81997DB2-6A38-4BC5-93D7-FE68C0BBE2E7}" dt="2020-09-21T00:43:28.384" v="918" actId="1076"/>
          <ac:cxnSpMkLst>
            <pc:docMk/>
            <pc:sldMk cId="63661471" sldId="260"/>
            <ac:cxnSpMk id="12" creationId="{063B6EC6-D752-4EE7-908B-F8F19E8C7FEA}"/>
          </ac:cxnSpMkLst>
        </pc:cxnChg>
        <pc:cxnChg chg="add">
          <ac:chgData name="Austin David Coyne" userId="S::adc366@nau.edu::4458b60a-7774-4954-b837-d48e126bc6f4" providerId="AD" clId="Web-{81997DB2-6A38-4BC5-93D7-FE68C0BBE2E7}" dt="2020-09-21T00:43:28.384" v="918" actId="1076"/>
          <ac:cxnSpMkLst>
            <pc:docMk/>
            <pc:sldMk cId="63661471" sldId="260"/>
            <ac:cxnSpMk id="14" creationId="{EFECD4E8-AD3E-4228-82A2-9461958EA94D}"/>
          </ac:cxnSpMkLst>
        </pc:cxnChg>
      </pc:sldChg>
      <pc:sldChg chg="addSp delSp modSp mod setBg modClrScheme chgLayout">
        <pc:chgData name="Austin David Coyne" userId="S::adc366@nau.edu::4458b60a-7774-4954-b837-d48e126bc6f4" providerId="AD" clId="Web-{81997DB2-6A38-4BC5-93D7-FE68C0BBE2E7}" dt="2020-09-21T00:44:17.729" v="927" actId="1076"/>
        <pc:sldMkLst>
          <pc:docMk/>
          <pc:sldMk cId="3308549039" sldId="264"/>
        </pc:sldMkLst>
        <pc:spChg chg="mod ord">
          <ac:chgData name="Austin David Coyne" userId="S::adc366@nau.edu::4458b60a-7774-4954-b837-d48e126bc6f4" providerId="AD" clId="Web-{81997DB2-6A38-4BC5-93D7-FE68C0BBE2E7}" dt="2020-09-21T00:44:13.231" v="926" actId="1076"/>
          <ac:spMkLst>
            <pc:docMk/>
            <pc:sldMk cId="3308549039" sldId="264"/>
            <ac:spMk id="2" creationId="{B7A7B50B-3545-3A40-A700-835D4FE07AC2}"/>
          </ac:spMkLst>
        </pc:spChg>
        <pc:spChg chg="mod ord">
          <ac:chgData name="Austin David Coyne" userId="S::adc366@nau.edu::4458b60a-7774-4954-b837-d48e126bc6f4" providerId="AD" clId="Web-{81997DB2-6A38-4BC5-93D7-FE68C0BBE2E7}" dt="2020-09-21T00:44:17.729" v="927" actId="1076"/>
          <ac:spMkLst>
            <pc:docMk/>
            <pc:sldMk cId="3308549039" sldId="264"/>
            <ac:spMk id="3" creationId="{4A252772-30ED-834D-AE8D-A8C15F9ECAC0}"/>
          </ac:spMkLst>
        </pc:spChg>
        <pc:spChg chg="add del mod ord">
          <ac:chgData name="Austin David Coyne" userId="S::adc366@nau.edu::4458b60a-7774-4954-b837-d48e126bc6f4" providerId="AD" clId="Web-{81997DB2-6A38-4BC5-93D7-FE68C0BBE2E7}" dt="2020-09-21T00:11:10.647" v="1" actId="1076"/>
          <ac:spMkLst>
            <pc:docMk/>
            <pc:sldMk cId="3308549039" sldId="264"/>
            <ac:spMk id="4" creationId="{B9503AFB-1E5B-4125-B413-93ACEC15D07A}"/>
          </ac:spMkLst>
        </pc:spChg>
        <pc:spChg chg="add del">
          <ac:chgData name="Austin David Coyne" userId="S::adc366@nau.edu::4458b60a-7774-4954-b837-d48e126bc6f4" providerId="AD" clId="Web-{81997DB2-6A38-4BC5-93D7-FE68C0BBE2E7}" dt="2020-09-21T00:42:08.649" v="912" actId="1076"/>
          <ac:spMkLst>
            <pc:docMk/>
            <pc:sldMk cId="3308549039" sldId="264"/>
            <ac:spMk id="9" creationId="{ECD25CC7-FC66-488C-8D61-0FE7ECF1615F}"/>
          </ac:spMkLst>
        </pc:spChg>
        <pc:spChg chg="add">
          <ac:chgData name="Austin David Coyne" userId="S::adc366@nau.edu::4458b60a-7774-4954-b837-d48e126bc6f4" providerId="AD" clId="Web-{81997DB2-6A38-4BC5-93D7-FE68C0BBE2E7}" dt="2020-09-21T00:42:08.649" v="912" actId="1076"/>
          <ac:spMkLst>
            <pc:docMk/>
            <pc:sldMk cId="3308549039" sldId="264"/>
            <ac:spMk id="14" creationId="{3BCB5F6A-9EB0-40B0-9D13-3023E9A20508}"/>
          </ac:spMkLst>
        </pc:spChg>
        <pc:picChg chg="add mod ord">
          <ac:chgData name="Austin David Coyne" userId="S::adc366@nau.edu::4458b60a-7774-4954-b837-d48e126bc6f4" providerId="AD" clId="Web-{81997DB2-6A38-4BC5-93D7-FE68C0BBE2E7}" dt="2020-09-21T00:42:49.962" v="916" actId="14100"/>
          <ac:picMkLst>
            <pc:docMk/>
            <pc:sldMk cId="3308549039" sldId="264"/>
            <ac:picMk id="5" creationId="{135A897B-C60C-4AE2-A20F-C823ED0E5A87}"/>
          </ac:picMkLst>
        </pc:picChg>
      </pc:sldChg>
    </pc:docChg>
  </pc:docChgLst>
  <pc:docChgLst>
    <pc:chgData name="Austin Coyne" userId="4458b60a-7774-4954-b837-d48e126bc6f4" providerId="ADAL" clId="{27332FC6-0093-C447-A91A-A0967D84E603}"/>
    <pc:docChg chg="undo custSel mod modSld">
      <pc:chgData name="Austin Coyne" userId="4458b60a-7774-4954-b837-d48e126bc6f4" providerId="ADAL" clId="{27332FC6-0093-C447-A91A-A0967D84E603}" dt="2020-10-14T20:19:32.236" v="44"/>
      <pc:docMkLst>
        <pc:docMk/>
      </pc:docMkLst>
      <pc:sldChg chg="modTransition">
        <pc:chgData name="Austin Coyne" userId="4458b60a-7774-4954-b837-d48e126bc6f4" providerId="ADAL" clId="{27332FC6-0093-C447-A91A-A0967D84E603}" dt="2020-10-13T22:30:46.093" v="0" actId="1076"/>
        <pc:sldMkLst>
          <pc:docMk/>
          <pc:sldMk cId="63661471" sldId="260"/>
        </pc:sldMkLst>
      </pc:sldChg>
      <pc:sldChg chg="modSp mod modTransition">
        <pc:chgData name="Austin Coyne" userId="4458b60a-7774-4954-b837-d48e126bc6f4" providerId="ADAL" clId="{27332FC6-0093-C447-A91A-A0967D84E603}" dt="2020-10-14T20:17:37.143" v="34" actId="1076"/>
        <pc:sldMkLst>
          <pc:docMk/>
          <pc:sldMk cId="2673546077" sldId="261"/>
        </pc:sldMkLst>
        <pc:picChg chg="mod">
          <ac:chgData name="Austin Coyne" userId="4458b60a-7774-4954-b837-d48e126bc6f4" providerId="ADAL" clId="{27332FC6-0093-C447-A91A-A0967D84E603}" dt="2020-10-14T20:17:37.143" v="34" actId="1076"/>
          <ac:picMkLst>
            <pc:docMk/>
            <pc:sldMk cId="2673546077" sldId="261"/>
            <ac:picMk id="17" creationId="{32340BA5-6BB1-4B42-9E73-C07D3F77FEDA}"/>
          </ac:picMkLst>
        </pc:picChg>
      </pc:sldChg>
      <pc:sldChg chg="addSp delSp modSp mod modTransition setBg addAnim delAnim modAnim">
        <pc:chgData name="Austin Coyne" userId="4458b60a-7774-4954-b837-d48e126bc6f4" providerId="ADAL" clId="{27332FC6-0093-C447-A91A-A0967D84E603}" dt="2020-10-14T20:11:08.415" v="31"/>
        <pc:sldMkLst>
          <pc:docMk/>
          <pc:sldMk cId="2381580818" sldId="266"/>
        </pc:sldMkLst>
        <pc:spChg chg="mod">
          <ac:chgData name="Austin Coyne" userId="4458b60a-7774-4954-b837-d48e126bc6f4" providerId="ADAL" clId="{27332FC6-0093-C447-A91A-A0967D84E603}" dt="2020-10-13T22:37:22.674" v="5" actId="1076"/>
          <ac:spMkLst>
            <pc:docMk/>
            <pc:sldMk cId="2381580818" sldId="266"/>
            <ac:spMk id="2" creationId="{366FCA16-542B-4799-BDAA-B8666242C096}"/>
          </ac:spMkLst>
        </pc:spChg>
        <pc:grpChg chg="add">
          <ac:chgData name="Austin Coyne" userId="4458b60a-7774-4954-b837-d48e126bc6f4" providerId="ADAL" clId="{27332FC6-0093-C447-A91A-A0967D84E603}" dt="2020-10-13T22:36:56.758" v="2" actId="26606"/>
          <ac:grpSpMkLst>
            <pc:docMk/>
            <pc:sldMk cId="2381580818" sldId="266"/>
            <ac:grpSpMk id="8" creationId="{4815A7B4-532E-48C9-AC24-D78ACF3339DB}"/>
          </ac:grpSpMkLst>
        </pc:grpChg>
        <pc:graphicFrameChg chg="mod modGraphic">
          <ac:chgData name="Austin Coyne" userId="4458b60a-7774-4954-b837-d48e126bc6f4" providerId="ADAL" clId="{27332FC6-0093-C447-A91A-A0967D84E603}" dt="2020-10-13T22:37:16.862" v="4" actId="1076"/>
          <ac:graphicFrameMkLst>
            <pc:docMk/>
            <pc:sldMk cId="2381580818" sldId="266"/>
            <ac:graphicFrameMk id="3" creationId="{8BB3CBA1-5EB2-4A34-A4E4-17BCA6C6B10D}"/>
          </ac:graphicFrameMkLst>
        </pc:graphicFrameChg>
        <pc:picChg chg="add del mod">
          <ac:chgData name="Austin Coyne" userId="4458b60a-7774-4954-b837-d48e126bc6f4" providerId="ADAL" clId="{27332FC6-0093-C447-A91A-A0967D84E603}" dt="2020-10-14T19:26:19.389" v="10" actId="21"/>
          <ac:picMkLst>
            <pc:docMk/>
            <pc:sldMk cId="2381580818" sldId="266"/>
            <ac:picMk id="4" creationId="{2F82CC13-D0E6-FA4B-9D1D-0FAF0DEC513B}"/>
          </ac:picMkLst>
        </pc:picChg>
        <pc:picChg chg="add del mod">
          <ac:chgData name="Austin Coyne" userId="4458b60a-7774-4954-b837-d48e126bc6f4" providerId="ADAL" clId="{27332FC6-0093-C447-A91A-A0967D84E603}" dt="2020-10-14T19:42:10.591" v="12" actId="478"/>
          <ac:picMkLst>
            <pc:docMk/>
            <pc:sldMk cId="2381580818" sldId="266"/>
            <ac:picMk id="5" creationId="{5E503723-A21D-954B-A617-ED6A32CC2387}"/>
          </ac:picMkLst>
        </pc:picChg>
        <pc:picChg chg="add mod">
          <ac:chgData name="Austin Coyne" userId="4458b60a-7774-4954-b837-d48e126bc6f4" providerId="ADAL" clId="{27332FC6-0093-C447-A91A-A0967D84E603}" dt="2020-10-14T19:46:06.109" v="14"/>
          <ac:picMkLst>
            <pc:docMk/>
            <pc:sldMk cId="2381580818" sldId="266"/>
            <ac:picMk id="6" creationId="{BE7561FF-D52B-8446-AE22-0D92CDDB2EFD}"/>
          </ac:picMkLst>
        </pc:picChg>
        <pc:picChg chg="add mod">
          <ac:chgData name="Austin Coyne" userId="4458b60a-7774-4954-b837-d48e126bc6f4" providerId="ADAL" clId="{27332FC6-0093-C447-A91A-A0967D84E603}" dt="2020-10-14T19:47:13.679" v="16"/>
          <ac:picMkLst>
            <pc:docMk/>
            <pc:sldMk cId="2381580818" sldId="266"/>
            <ac:picMk id="7" creationId="{1A76414F-2CDD-CD44-8AEA-985BA2E7C6D3}"/>
          </ac:picMkLst>
        </pc:picChg>
        <pc:picChg chg="add del mod">
          <ac:chgData name="Austin Coyne" userId="4458b60a-7774-4954-b837-d48e126bc6f4" providerId="ADAL" clId="{27332FC6-0093-C447-A91A-A0967D84E603}" dt="2020-10-14T20:05:59.378" v="18" actId="478"/>
          <ac:picMkLst>
            <pc:docMk/>
            <pc:sldMk cId="2381580818" sldId="266"/>
            <ac:picMk id="19" creationId="{25E5317C-3392-3747-B6A7-D0CEC30204B5}"/>
          </ac:picMkLst>
        </pc:picChg>
        <pc:picChg chg="add del mod">
          <ac:chgData name="Austin Coyne" userId="4458b60a-7774-4954-b837-d48e126bc6f4" providerId="ADAL" clId="{27332FC6-0093-C447-A91A-A0967D84E603}" dt="2020-10-14T20:06:55.513" v="20" actId="478"/>
          <ac:picMkLst>
            <pc:docMk/>
            <pc:sldMk cId="2381580818" sldId="266"/>
            <ac:picMk id="20" creationId="{618ADDE8-9BC7-9F43-B0BF-4776818FAA62}"/>
          </ac:picMkLst>
        </pc:picChg>
        <pc:picChg chg="add del mod">
          <ac:chgData name="Austin Coyne" userId="4458b60a-7774-4954-b837-d48e126bc6f4" providerId="ADAL" clId="{27332FC6-0093-C447-A91A-A0967D84E603}" dt="2020-10-14T20:08:13.811" v="22" actId="478"/>
          <ac:picMkLst>
            <pc:docMk/>
            <pc:sldMk cId="2381580818" sldId="266"/>
            <ac:picMk id="21" creationId="{B4F68310-2D76-9D4E-AAD9-11D2947C8500}"/>
          </ac:picMkLst>
        </pc:picChg>
        <pc:picChg chg="add del mod">
          <ac:chgData name="Austin Coyne" userId="4458b60a-7774-4954-b837-d48e126bc6f4" providerId="ADAL" clId="{27332FC6-0093-C447-A91A-A0967D84E603}" dt="2020-10-14T20:09:14.097" v="24" actId="478"/>
          <ac:picMkLst>
            <pc:docMk/>
            <pc:sldMk cId="2381580818" sldId="266"/>
            <ac:picMk id="22" creationId="{46802EFA-B760-E146-99DE-76124B71AEFF}"/>
          </ac:picMkLst>
        </pc:picChg>
        <pc:picChg chg="add del mod">
          <ac:chgData name="Austin Coyne" userId="4458b60a-7774-4954-b837-d48e126bc6f4" providerId="ADAL" clId="{27332FC6-0093-C447-A91A-A0967D84E603}" dt="2020-10-14T20:09:34.745" v="28"/>
          <ac:picMkLst>
            <pc:docMk/>
            <pc:sldMk cId="2381580818" sldId="266"/>
            <ac:picMk id="23" creationId="{DD5908FB-D2C7-EA4F-8E81-F1816A55B3FB}"/>
          </ac:picMkLst>
        </pc:picChg>
        <pc:picChg chg="add mod">
          <ac:chgData name="Austin Coyne" userId="4458b60a-7774-4954-b837-d48e126bc6f4" providerId="ADAL" clId="{27332FC6-0093-C447-A91A-A0967D84E603}" dt="2020-10-14T20:10:09.085" v="30"/>
          <ac:picMkLst>
            <pc:docMk/>
            <pc:sldMk cId="2381580818" sldId="266"/>
            <ac:picMk id="24" creationId="{45528AB2-59E8-6A45-9888-C2C7CD35428B}"/>
          </ac:picMkLst>
        </pc:picChg>
        <pc:picChg chg="add mod">
          <ac:chgData name="Austin Coyne" userId="4458b60a-7774-4954-b837-d48e126bc6f4" providerId="ADAL" clId="{27332FC6-0093-C447-A91A-A0967D84E603}" dt="2020-10-14T20:11:08.415" v="31"/>
          <ac:picMkLst>
            <pc:docMk/>
            <pc:sldMk cId="2381580818" sldId="266"/>
            <ac:picMk id="25" creationId="{A280D2CE-3E3E-9048-BDED-145A859B750B}"/>
          </ac:picMkLst>
        </pc:picChg>
      </pc:sldChg>
      <pc:sldChg chg="addSp delSp modSp mod modTransition modAnim">
        <pc:chgData name="Austin Coyne" userId="4458b60a-7774-4954-b837-d48e126bc6f4" providerId="ADAL" clId="{27332FC6-0093-C447-A91A-A0967D84E603}" dt="2020-10-14T20:18:10.029" v="43"/>
        <pc:sldMkLst>
          <pc:docMk/>
          <pc:sldMk cId="2304108726" sldId="270"/>
        </pc:sldMkLst>
        <pc:spChg chg="add del mod">
          <ac:chgData name="Austin Coyne" userId="4458b60a-7774-4954-b837-d48e126bc6f4" providerId="ADAL" clId="{27332FC6-0093-C447-A91A-A0967D84E603}" dt="2020-10-14T20:17:50.213" v="36"/>
          <ac:spMkLst>
            <pc:docMk/>
            <pc:sldMk cId="2304108726" sldId="270"/>
            <ac:spMk id="3" creationId="{B96D0A4A-876A-2345-B084-AC28A18B10CD}"/>
          </ac:spMkLst>
        </pc:spChg>
        <pc:spChg chg="add del mod">
          <ac:chgData name="Austin Coyne" userId="4458b60a-7774-4954-b837-d48e126bc6f4" providerId="ADAL" clId="{27332FC6-0093-C447-A91A-A0967D84E603}" dt="2020-10-14T20:18:03.480" v="41"/>
          <ac:spMkLst>
            <pc:docMk/>
            <pc:sldMk cId="2304108726" sldId="270"/>
            <ac:spMk id="4" creationId="{F56E1375-B6B8-F949-91BB-A6B49E80B009}"/>
          </ac:spMkLst>
        </pc:spChg>
        <pc:spChg chg="add del mod">
          <ac:chgData name="Austin Coyne" userId="4458b60a-7774-4954-b837-d48e126bc6f4" providerId="ADAL" clId="{27332FC6-0093-C447-A91A-A0967D84E603}" dt="2020-10-14T20:18:10.029" v="43"/>
          <ac:spMkLst>
            <pc:docMk/>
            <pc:sldMk cId="2304108726" sldId="270"/>
            <ac:spMk id="5" creationId="{B42ABB04-14F6-CB49-87E2-447F954DCFE9}"/>
          </ac:spMkLst>
        </pc:spChg>
        <pc:picChg chg="add mod">
          <ac:chgData name="Austin Coyne" userId="4458b60a-7774-4954-b837-d48e126bc6f4" providerId="ADAL" clId="{27332FC6-0093-C447-A91A-A0967D84E603}" dt="2020-10-14T19:46:06.109" v="14"/>
          <ac:picMkLst>
            <pc:docMk/>
            <pc:sldMk cId="2304108726" sldId="270"/>
            <ac:picMk id="3" creationId="{69004A8D-C968-D84F-AC91-F2A022A25A05}"/>
          </ac:picMkLst>
        </pc:picChg>
        <pc:picChg chg="add mod">
          <ac:chgData name="Austin Coyne" userId="4458b60a-7774-4954-b837-d48e126bc6f4" providerId="ADAL" clId="{27332FC6-0093-C447-A91A-A0967D84E603}" dt="2020-10-14T20:09:34.745" v="28"/>
          <ac:picMkLst>
            <pc:docMk/>
            <pc:sldMk cId="2304108726" sldId="270"/>
            <ac:picMk id="4" creationId="{0F743AF0-F31B-7749-9A13-E90EEED169BE}"/>
          </ac:picMkLst>
        </pc:picChg>
        <pc:picChg chg="add mod">
          <ac:chgData name="Austin Coyne" userId="4458b60a-7774-4954-b837-d48e126bc6f4" providerId="ADAL" clId="{27332FC6-0093-C447-A91A-A0967D84E603}" dt="2020-10-14T20:10:09.085" v="30"/>
          <ac:picMkLst>
            <pc:docMk/>
            <pc:sldMk cId="2304108726" sldId="270"/>
            <ac:picMk id="5" creationId="{A50C8F23-183A-A14F-8F51-B267FCF2BADB}"/>
          </ac:picMkLst>
        </pc:picChg>
      </pc:sldChg>
      <pc:sldChg chg="modSp mod">
        <pc:chgData name="Austin Coyne" userId="4458b60a-7774-4954-b837-d48e126bc6f4" providerId="ADAL" clId="{27332FC6-0093-C447-A91A-A0967D84E603}" dt="2020-10-14T19:23:25.782" v="7" actId="1076"/>
        <pc:sldMkLst>
          <pc:docMk/>
          <pc:sldMk cId="278038122" sldId="271"/>
        </pc:sldMkLst>
        <pc:picChg chg="mod">
          <ac:chgData name="Austin Coyne" userId="4458b60a-7774-4954-b837-d48e126bc6f4" providerId="ADAL" clId="{27332FC6-0093-C447-A91A-A0967D84E603}" dt="2020-10-14T19:23:25.782" v="7" actId="1076"/>
          <ac:picMkLst>
            <pc:docMk/>
            <pc:sldMk cId="278038122" sldId="271"/>
            <ac:picMk id="6" creationId="{22DD66D9-912A-0448-AD89-57D33AD5F45F}"/>
          </ac:picMkLst>
        </pc:picChg>
      </pc:sldChg>
      <pc:sldChg chg="modSp">
        <pc:chgData name="Austin Coyne" userId="4458b60a-7774-4954-b837-d48e126bc6f4" providerId="ADAL" clId="{27332FC6-0093-C447-A91A-A0967D84E603}" dt="2020-10-14T20:19:32.236" v="44"/>
        <pc:sldMkLst>
          <pc:docMk/>
          <pc:sldMk cId="977138610" sldId="272"/>
        </pc:sldMkLst>
        <pc:picChg chg="mod">
          <ac:chgData name="Austin Coyne" userId="4458b60a-7774-4954-b837-d48e126bc6f4" providerId="ADAL" clId="{27332FC6-0093-C447-A91A-A0967D84E603}" dt="2020-10-14T20:19:32.236" v="44"/>
          <ac:picMkLst>
            <pc:docMk/>
            <pc:sldMk cId="977138610" sldId="272"/>
            <ac:picMk id="5" creationId="{55EBDDA6-1A64-4A8A-8A6D-301798ADDD35}"/>
          </ac:picMkLst>
        </pc:picChg>
      </pc:sldChg>
    </pc:docChg>
  </pc:docChgLst>
  <pc:docChgLst>
    <pc:chgData name="Jacob K Cryder" userId="S::jkc262@nau.edu::cecf95a9-8601-4403-850c-18d056546942" providerId="AD" clId="Web-{B3BEDECF-68B4-4F0A-835D-DEE5F61F9B53}"/>
    <pc:docChg chg="modSld">
      <pc:chgData name="Jacob K Cryder" userId="S::jkc262@nau.edu::cecf95a9-8601-4403-850c-18d056546942" providerId="AD" clId="Web-{B3BEDECF-68B4-4F0A-835D-DEE5F61F9B53}" dt="2020-10-14T04:12:06.800" v="1" actId="1076"/>
      <pc:docMkLst>
        <pc:docMk/>
      </pc:docMkLst>
      <pc:sldChg chg="modSp">
        <pc:chgData name="Jacob K Cryder" userId="S::jkc262@nau.edu::cecf95a9-8601-4403-850c-18d056546942" providerId="AD" clId="Web-{B3BEDECF-68B4-4F0A-835D-DEE5F61F9B53}" dt="2020-10-14T04:12:06.800" v="1" actId="1076"/>
        <pc:sldMkLst>
          <pc:docMk/>
          <pc:sldMk cId="699826795" sldId="269"/>
        </pc:sldMkLst>
        <pc:picChg chg="mod">
          <ac:chgData name="Jacob K Cryder" userId="S::jkc262@nau.edu::cecf95a9-8601-4403-850c-18d056546942" providerId="AD" clId="Web-{B3BEDECF-68B4-4F0A-835D-DEE5F61F9B53}" dt="2020-10-14T04:12:06.800" v="1" actId="1076"/>
          <ac:picMkLst>
            <pc:docMk/>
            <pc:sldMk cId="699826795" sldId="269"/>
            <ac:picMk id="35" creationId="{4475A90D-BFBB-47C0-A4D2-D345125B2778}"/>
          </ac:picMkLst>
        </pc:picChg>
      </pc:sldChg>
    </pc:docChg>
  </pc:docChgLst>
  <pc:docChgLst>
    <pc:chgData name="Jacob K Cryder" userId="S::jkc262@nau.edu::cecf95a9-8601-4403-850c-18d056546942" providerId="AD" clId="Web-{1CC79325-CD90-4939-9B45-C9A71C1331EE}"/>
    <pc:docChg chg="modSld">
      <pc:chgData name="Jacob K Cryder" userId="S::jkc262@nau.edu::cecf95a9-8601-4403-850c-18d056546942" providerId="AD" clId="Web-{1CC79325-CD90-4939-9B45-C9A71C1331EE}" dt="2020-09-21T05:18:04.265" v="11" actId="20577"/>
      <pc:docMkLst>
        <pc:docMk/>
      </pc:docMkLst>
      <pc:sldChg chg="modSp">
        <pc:chgData name="Jacob K Cryder" userId="S::jkc262@nau.edu::cecf95a9-8601-4403-850c-18d056546942" providerId="AD" clId="Web-{1CC79325-CD90-4939-9B45-C9A71C1331EE}" dt="2020-09-21T05:17:57.304" v="9" actId="20577"/>
        <pc:sldMkLst>
          <pc:docMk/>
          <pc:sldMk cId="1491476133" sldId="259"/>
        </pc:sldMkLst>
        <pc:spChg chg="mod">
          <ac:chgData name="Jacob K Cryder" userId="S::jkc262@nau.edu::cecf95a9-8601-4403-850c-18d056546942" providerId="AD" clId="Web-{1CC79325-CD90-4939-9B45-C9A71C1331EE}" dt="2020-09-21T05:17:57.304" v="9" actId="20577"/>
          <ac:spMkLst>
            <pc:docMk/>
            <pc:sldMk cId="1491476133" sldId="259"/>
            <ac:spMk id="2" creationId="{AD618749-4609-1044-9E17-46D5A983CC15}"/>
          </ac:spMkLst>
        </pc:spChg>
      </pc:sldChg>
    </pc:docChg>
  </pc:docChgLst>
  <pc:docChgLst>
    <pc:chgData name="Erik M Abraham" userId="S::ema273@nau.edu::1251fb66-4b83-4110-af44-26c17f09f245" providerId="AD" clId="Web-{9EAF2140-E405-4FEA-BC1A-8DB5AD4D4B6B}"/>
    <pc:docChg chg="modSld">
      <pc:chgData name="Erik M Abraham" userId="S::ema273@nau.edu::1251fb66-4b83-4110-af44-26c17f09f245" providerId="AD" clId="Web-{9EAF2140-E405-4FEA-BC1A-8DB5AD4D4B6B}" dt="2020-10-13T22:20:25.921" v="321" actId="20577"/>
      <pc:docMkLst>
        <pc:docMk/>
      </pc:docMkLst>
      <pc:sldChg chg="modSp">
        <pc:chgData name="Erik M Abraham" userId="S::ema273@nau.edu::1251fb66-4b83-4110-af44-26c17f09f245" providerId="AD" clId="Web-{9EAF2140-E405-4FEA-BC1A-8DB5AD4D4B6B}" dt="2020-10-13T22:20:25.921" v="320" actId="20577"/>
        <pc:sldMkLst>
          <pc:docMk/>
          <pc:sldMk cId="2673546077" sldId="261"/>
        </pc:sldMkLst>
        <pc:spChg chg="mod">
          <ac:chgData name="Erik M Abraham" userId="S::ema273@nau.edu::1251fb66-4b83-4110-af44-26c17f09f245" providerId="AD" clId="Web-{9EAF2140-E405-4FEA-BC1A-8DB5AD4D4B6B}" dt="2020-10-13T22:20:25.921" v="320" actId="20577"/>
          <ac:spMkLst>
            <pc:docMk/>
            <pc:sldMk cId="2673546077" sldId="261"/>
            <ac:spMk id="3" creationId="{0CDFDFD7-0488-4BDF-911E-94BED80FDB8E}"/>
          </ac:spMkLst>
        </pc:spChg>
      </pc:sldChg>
    </pc:docChg>
  </pc:docChgLst>
  <pc:docChgLst>
    <pc:chgData name="Austin David Coyne" userId="S::adc366@nau.edu::4458b60a-7774-4954-b837-d48e126bc6f4" providerId="AD" clId="Web-{8E155810-6831-4DBD-A6AA-952C396B817F}"/>
    <pc:docChg chg="addSld delSld">
      <pc:chgData name="Austin David Coyne" userId="S::adc366@nau.edu::4458b60a-7774-4954-b837-d48e126bc6f4" providerId="AD" clId="Web-{8E155810-6831-4DBD-A6AA-952C396B817F}" dt="2020-10-07T01:59:41.102" v="1"/>
      <pc:docMkLst>
        <pc:docMk/>
      </pc:docMkLst>
      <pc:sldChg chg="add del">
        <pc:chgData name="Austin David Coyne" userId="S::adc366@nau.edu::4458b60a-7774-4954-b837-d48e126bc6f4" providerId="AD" clId="Web-{8E155810-6831-4DBD-A6AA-952C396B817F}" dt="2020-10-07T01:59:41.102" v="1"/>
        <pc:sldMkLst>
          <pc:docMk/>
          <pc:sldMk cId="109857222" sldId="256"/>
        </pc:sldMkLst>
      </pc:sldChg>
    </pc:docChg>
  </pc:docChgLst>
  <pc:docChgLst>
    <pc:chgData name="Dylan H Klemp" userId="581cb559-b149-4b7d-b5ae-15b2b313a4a0" providerId="ADAL" clId="{21FD700D-75B3-8548-8A00-F79FAF270D27}"/>
    <pc:docChg chg="undo custSel addSld delSld modSld sldOrd">
      <pc:chgData name="Dylan H Klemp" userId="581cb559-b149-4b7d-b5ae-15b2b313a4a0" providerId="ADAL" clId="{21FD700D-75B3-8548-8A00-F79FAF270D27}" dt="2020-09-18T03:46:26.971" v="1102" actId="20577"/>
      <pc:docMkLst>
        <pc:docMk/>
      </pc:docMkLst>
      <pc:sldChg chg="modSp">
        <pc:chgData name="Dylan H Klemp" userId="581cb559-b149-4b7d-b5ae-15b2b313a4a0" providerId="ADAL" clId="{21FD700D-75B3-8548-8A00-F79FAF270D27}" dt="2020-09-18T03:11:29.432" v="130" actId="20577"/>
        <pc:sldMkLst>
          <pc:docMk/>
          <pc:sldMk cId="109857222" sldId="256"/>
        </pc:sldMkLst>
        <pc:spChg chg="mod">
          <ac:chgData name="Dylan H Klemp" userId="581cb559-b149-4b7d-b5ae-15b2b313a4a0" providerId="ADAL" clId="{21FD700D-75B3-8548-8A00-F79FAF270D27}" dt="2020-09-18T03:10:30.600" v="48" actId="20577"/>
          <ac:spMkLst>
            <pc:docMk/>
            <pc:sldMk cId="109857222" sldId="256"/>
            <ac:spMk id="2" creationId="{00000000-0000-0000-0000-000000000000}"/>
          </ac:spMkLst>
        </pc:spChg>
        <pc:spChg chg="mod">
          <ac:chgData name="Dylan H Klemp" userId="581cb559-b149-4b7d-b5ae-15b2b313a4a0" providerId="ADAL" clId="{21FD700D-75B3-8548-8A00-F79FAF270D27}" dt="2020-09-18T03:11:29.432" v="130" actId="20577"/>
          <ac:spMkLst>
            <pc:docMk/>
            <pc:sldMk cId="109857222" sldId="256"/>
            <ac:spMk id="3" creationId="{00000000-0000-0000-0000-000000000000}"/>
          </ac:spMkLst>
        </pc:spChg>
      </pc:sldChg>
      <pc:sldChg chg="modSp add">
        <pc:chgData name="Dylan H Klemp" userId="581cb559-b149-4b7d-b5ae-15b2b313a4a0" providerId="ADAL" clId="{21FD700D-75B3-8548-8A00-F79FAF270D27}" dt="2020-09-18T03:12:21.500" v="161" actId="20577"/>
        <pc:sldMkLst>
          <pc:docMk/>
          <pc:sldMk cId="63661471" sldId="257"/>
        </pc:sldMkLst>
        <pc:spChg chg="mod">
          <ac:chgData name="Dylan H Klemp" userId="581cb559-b149-4b7d-b5ae-15b2b313a4a0" providerId="ADAL" clId="{21FD700D-75B3-8548-8A00-F79FAF270D27}" dt="2020-09-18T03:12:18.589" v="158" actId="20577"/>
          <ac:spMkLst>
            <pc:docMk/>
            <pc:sldMk cId="63661471" sldId="257"/>
            <ac:spMk id="2" creationId="{03BBD4F1-A395-E643-9433-2504B2502A74}"/>
          </ac:spMkLst>
        </pc:spChg>
        <pc:spChg chg="mod">
          <ac:chgData name="Dylan H Klemp" userId="581cb559-b149-4b7d-b5ae-15b2b313a4a0" providerId="ADAL" clId="{21FD700D-75B3-8548-8A00-F79FAF270D27}" dt="2020-09-18T03:12:21.500" v="161" actId="20577"/>
          <ac:spMkLst>
            <pc:docMk/>
            <pc:sldMk cId="63661471" sldId="257"/>
            <ac:spMk id="3" creationId="{FD1CEBED-7EF4-0040-BF03-56CAE49EB89F}"/>
          </ac:spMkLst>
        </pc:spChg>
      </pc:sldChg>
      <pc:sldChg chg="modSp modNotesTx">
        <pc:chgData name="Dylan H Klemp" userId="581cb559-b149-4b7d-b5ae-15b2b313a4a0" providerId="ADAL" clId="{21FD700D-75B3-8548-8A00-F79FAF270D27}" dt="2020-09-18T03:25:04.417" v="323" actId="13926"/>
        <pc:sldMkLst>
          <pc:docMk/>
          <pc:sldMk cId="2314796008" sldId="257"/>
        </pc:sldMkLst>
        <pc:spChg chg="mod">
          <ac:chgData name="Dylan H Klemp" userId="581cb559-b149-4b7d-b5ae-15b2b313a4a0" providerId="ADAL" clId="{21FD700D-75B3-8548-8A00-F79FAF270D27}" dt="2020-09-18T03:25:04.417" v="323" actId="13926"/>
          <ac:spMkLst>
            <pc:docMk/>
            <pc:sldMk cId="2314796008" sldId="257"/>
            <ac:spMk id="2" creationId="{28048449-B275-44CD-B6C0-F3013C0B80D6}"/>
          </ac:spMkLst>
        </pc:spChg>
      </pc:sldChg>
      <pc:sldChg chg="modSp add ord">
        <pc:chgData name="Dylan H Klemp" userId="581cb559-b149-4b7d-b5ae-15b2b313a4a0" providerId="ADAL" clId="{21FD700D-75B3-8548-8A00-F79FAF270D27}" dt="2020-09-18T03:14:32.639" v="173" actId="20577"/>
        <pc:sldMkLst>
          <pc:docMk/>
          <pc:sldMk cId="1235273624" sldId="258"/>
        </pc:sldMkLst>
        <pc:spChg chg="mod">
          <ac:chgData name="Dylan H Klemp" userId="581cb559-b149-4b7d-b5ae-15b2b313a4a0" providerId="ADAL" clId="{21FD700D-75B3-8548-8A00-F79FAF270D27}" dt="2020-09-18T03:14:32.639" v="173" actId="20577"/>
          <ac:spMkLst>
            <pc:docMk/>
            <pc:sldMk cId="1235273624" sldId="258"/>
            <ac:spMk id="2" creationId="{B49BEB2A-10A1-3047-B2EB-F5E6B5929524}"/>
          </ac:spMkLst>
        </pc:spChg>
      </pc:sldChg>
      <pc:sldChg chg="modSp add ord modNotesTx">
        <pc:chgData name="Dylan H Klemp" userId="581cb559-b149-4b7d-b5ae-15b2b313a4a0" providerId="ADAL" clId="{21FD700D-75B3-8548-8A00-F79FAF270D27}" dt="2020-09-18T03:46:26.971" v="1102" actId="20577"/>
        <pc:sldMkLst>
          <pc:docMk/>
          <pc:sldMk cId="1491476133" sldId="259"/>
        </pc:sldMkLst>
        <pc:spChg chg="mod">
          <ac:chgData name="Dylan H Klemp" userId="581cb559-b149-4b7d-b5ae-15b2b313a4a0" providerId="ADAL" clId="{21FD700D-75B3-8548-8A00-F79FAF270D27}" dt="2020-09-18T03:24:41.985" v="310" actId="13926"/>
          <ac:spMkLst>
            <pc:docMk/>
            <pc:sldMk cId="1491476133" sldId="259"/>
            <ac:spMk id="2" creationId="{AD618749-4609-1044-9E17-46D5A983CC15}"/>
          </ac:spMkLst>
        </pc:spChg>
        <pc:spChg chg="mod">
          <ac:chgData name="Dylan H Klemp" userId="581cb559-b149-4b7d-b5ae-15b2b313a4a0" providerId="ADAL" clId="{21FD700D-75B3-8548-8A00-F79FAF270D27}" dt="2020-09-18T03:46:26.971" v="1102" actId="20577"/>
          <ac:spMkLst>
            <pc:docMk/>
            <pc:sldMk cId="1491476133" sldId="259"/>
            <ac:spMk id="3" creationId="{FBE9EBD4-733D-3545-BBE0-457628F3090F}"/>
          </ac:spMkLst>
        </pc:spChg>
      </pc:sldChg>
      <pc:sldChg chg="modSp ord">
        <pc:chgData name="Dylan H Klemp" userId="581cb559-b149-4b7d-b5ae-15b2b313a4a0" providerId="ADAL" clId="{21FD700D-75B3-8548-8A00-F79FAF270D27}" dt="2020-09-18T03:16:10.237" v="190" actId="20577"/>
        <pc:sldMkLst>
          <pc:docMk/>
          <pc:sldMk cId="63661471" sldId="260"/>
        </pc:sldMkLst>
        <pc:spChg chg="mod">
          <ac:chgData name="Dylan H Klemp" userId="581cb559-b149-4b7d-b5ae-15b2b313a4a0" providerId="ADAL" clId="{21FD700D-75B3-8548-8A00-F79FAF270D27}" dt="2020-09-18T03:13:52.035" v="162" actId="20577"/>
          <ac:spMkLst>
            <pc:docMk/>
            <pc:sldMk cId="63661471" sldId="260"/>
            <ac:spMk id="3" creationId="{FD1CEBED-7EF4-0040-BF03-56CAE49EB89F}"/>
          </ac:spMkLst>
        </pc:spChg>
      </pc:sldChg>
      <pc:sldChg chg="modSp">
        <pc:chgData name="Dylan H Klemp" userId="581cb559-b149-4b7d-b5ae-15b2b313a4a0" providerId="ADAL" clId="{21FD700D-75B3-8548-8A00-F79FAF270D27}" dt="2020-09-18T03:25:29.347" v="339" actId="13926"/>
        <pc:sldMkLst>
          <pc:docMk/>
          <pc:sldMk cId="2673546077" sldId="261"/>
        </pc:sldMkLst>
        <pc:spChg chg="mod">
          <ac:chgData name="Dylan H Klemp" userId="581cb559-b149-4b7d-b5ae-15b2b313a4a0" providerId="ADAL" clId="{21FD700D-75B3-8548-8A00-F79FAF270D27}" dt="2020-09-18T03:25:29.347" v="339" actId="13926"/>
          <ac:spMkLst>
            <pc:docMk/>
            <pc:sldMk cId="2673546077" sldId="261"/>
            <ac:spMk id="2" creationId="{126B7668-2B1A-47B5-BDC6-6C31479E7CFE}"/>
          </ac:spMkLst>
        </pc:spChg>
        <pc:spChg chg="mod">
          <ac:chgData name="Dylan H Klemp" userId="581cb559-b149-4b7d-b5ae-15b2b313a4a0" providerId="ADAL" clId="{21FD700D-75B3-8548-8A00-F79FAF270D27}" dt="2020-09-18T03:19:54.698" v="213" actId="20577"/>
          <ac:spMkLst>
            <pc:docMk/>
            <pc:sldMk cId="2673546077" sldId="261"/>
            <ac:spMk id="3" creationId="{0CDFDFD7-0488-4BDF-911E-94BED80FDB8E}"/>
          </ac:spMkLst>
        </pc:spChg>
      </pc:sldChg>
      <pc:sldChg chg="modSp modNotesTx">
        <pc:chgData name="Dylan H Klemp" userId="581cb559-b149-4b7d-b5ae-15b2b313a4a0" providerId="ADAL" clId="{21FD700D-75B3-8548-8A00-F79FAF270D27}" dt="2020-09-18T03:24:55.851" v="317" actId="13926"/>
        <pc:sldMkLst>
          <pc:docMk/>
          <pc:sldMk cId="1152557134" sldId="262"/>
        </pc:sldMkLst>
        <pc:spChg chg="mod">
          <ac:chgData name="Dylan H Klemp" userId="581cb559-b149-4b7d-b5ae-15b2b313a4a0" providerId="ADAL" clId="{21FD700D-75B3-8548-8A00-F79FAF270D27}" dt="2020-09-18T03:24:55.851" v="317" actId="13926"/>
          <ac:spMkLst>
            <pc:docMk/>
            <pc:sldMk cId="1152557134" sldId="262"/>
            <ac:spMk id="2" creationId="{944D3F87-CA60-4890-92C5-40CF4A3C54DB}"/>
          </ac:spMkLst>
        </pc:spChg>
      </pc:sldChg>
      <pc:sldChg chg="modSp add ord">
        <pc:chgData name="Dylan H Klemp" userId="581cb559-b149-4b7d-b5ae-15b2b313a4a0" providerId="ADAL" clId="{21FD700D-75B3-8548-8A00-F79FAF270D27}" dt="2020-09-18T03:41:00.443" v="1090" actId="20577"/>
        <pc:sldMkLst>
          <pc:docMk/>
          <pc:sldMk cId="1416791599" sldId="263"/>
        </pc:sldMkLst>
        <pc:spChg chg="mod">
          <ac:chgData name="Dylan H Klemp" userId="581cb559-b149-4b7d-b5ae-15b2b313a4a0" providerId="ADAL" clId="{21FD700D-75B3-8548-8A00-F79FAF270D27}" dt="2020-09-18T03:29:50.551" v="340" actId="20577"/>
          <ac:spMkLst>
            <pc:docMk/>
            <pc:sldMk cId="1416791599" sldId="263"/>
            <ac:spMk id="2" creationId="{121E743E-F670-9445-AD00-AFBE0ECE7B61}"/>
          </ac:spMkLst>
        </pc:spChg>
        <pc:spChg chg="mod">
          <ac:chgData name="Dylan H Klemp" userId="581cb559-b149-4b7d-b5ae-15b2b313a4a0" providerId="ADAL" clId="{21FD700D-75B3-8548-8A00-F79FAF270D27}" dt="2020-09-18T03:41:00.443" v="1090" actId="20577"/>
          <ac:spMkLst>
            <pc:docMk/>
            <pc:sldMk cId="1416791599" sldId="263"/>
            <ac:spMk id="3" creationId="{0F5B88A9-0434-6A4A-A5CD-541D29CF5308}"/>
          </ac:spMkLst>
        </pc:spChg>
      </pc:sldChg>
      <pc:sldChg chg="modSp add">
        <pc:chgData name="Dylan H Klemp" userId="581cb559-b149-4b7d-b5ae-15b2b313a4a0" providerId="ADAL" clId="{21FD700D-75B3-8548-8A00-F79FAF270D27}" dt="2020-09-18T03:41:32.565" v="1091" actId="20577"/>
        <pc:sldMkLst>
          <pc:docMk/>
          <pc:sldMk cId="3308549039" sldId="264"/>
        </pc:sldMkLst>
        <pc:spChg chg="mod">
          <ac:chgData name="Dylan H Klemp" userId="581cb559-b149-4b7d-b5ae-15b2b313a4a0" providerId="ADAL" clId="{21FD700D-75B3-8548-8A00-F79FAF270D27}" dt="2020-09-18T03:41:32.565" v="1091" actId="20577"/>
          <ac:spMkLst>
            <pc:docMk/>
            <pc:sldMk cId="3308549039" sldId="264"/>
            <ac:spMk id="2" creationId="{B7A7B50B-3545-3A40-A700-835D4FE07AC2}"/>
          </ac:spMkLst>
        </pc:spChg>
      </pc:sldChg>
      <pc:sldChg chg="del">
        <pc:chgData name="Dylan H Klemp" userId="581cb559-b149-4b7d-b5ae-15b2b313a4a0" providerId="ADAL" clId="{21FD700D-75B3-8548-8A00-F79FAF270D27}" dt="2020-09-18T03:21:56.817" v="242" actId="2696"/>
        <pc:sldMkLst>
          <pc:docMk/>
          <pc:sldMk cId="3537923589" sldId="264"/>
        </pc:sldMkLst>
      </pc:sldChg>
    </pc:docChg>
  </pc:docChgLst>
  <pc:docChgLst>
    <pc:chgData name="Dylan H Klemp" userId="S::dhk37@nau.edu::581cb559-b149-4b7d-b5ae-15b2b313a4a0" providerId="AD" clId="Web-{0F2DADEB-8A96-4977-A8C7-D69A2CEDEB31}"/>
    <pc:docChg chg="addSld delSld modSld sldOrd">
      <pc:chgData name="Dylan H Klemp" userId="S::dhk37@nau.edu::581cb559-b149-4b7d-b5ae-15b2b313a4a0" providerId="AD" clId="Web-{0F2DADEB-8A96-4977-A8C7-D69A2CEDEB31}" dt="2020-10-13T22:44:13.272" v="809" actId="20577"/>
      <pc:docMkLst>
        <pc:docMk/>
      </pc:docMkLst>
      <pc:sldChg chg="modNotes">
        <pc:chgData name="Dylan H Klemp" userId="S::dhk37@nau.edu::581cb559-b149-4b7d-b5ae-15b2b313a4a0" providerId="AD" clId="Web-{0F2DADEB-8A96-4977-A8C7-D69A2CEDEB31}" dt="2020-10-13T22:35:17.025" v="528" actId="20577"/>
        <pc:sldMkLst>
          <pc:docMk/>
          <pc:sldMk cId="109857222" sldId="256"/>
        </pc:sldMkLst>
      </pc:sldChg>
      <pc:sldChg chg="del">
        <pc:chgData name="Dylan H Klemp" userId="S::dhk37@nau.edu::581cb559-b149-4b7d-b5ae-15b2b313a4a0" providerId="AD" clId="Web-{0F2DADEB-8A96-4977-A8C7-D69A2CEDEB31}" dt="2020-10-13T22:08:59.926" v="226" actId="20577"/>
        <pc:sldMkLst>
          <pc:docMk/>
          <pc:sldMk cId="2314796008" sldId="257"/>
        </pc:sldMkLst>
      </pc:sldChg>
      <pc:sldChg chg="modSp del">
        <pc:chgData name="Dylan H Klemp" userId="S::dhk37@nau.edu::581cb559-b149-4b7d-b5ae-15b2b313a4a0" providerId="AD" clId="Web-{0F2DADEB-8A96-4977-A8C7-D69A2CEDEB31}" dt="2020-10-13T22:25:37.840" v="445" actId="20577"/>
        <pc:sldMkLst>
          <pc:docMk/>
          <pc:sldMk cId="1491476133" sldId="259"/>
        </pc:sldMkLst>
        <pc:spChg chg="mod">
          <ac:chgData name="Dylan H Klemp" userId="S::dhk37@nau.edu::581cb559-b149-4b7d-b5ae-15b2b313a4a0" providerId="AD" clId="Web-{0F2DADEB-8A96-4977-A8C7-D69A2CEDEB31}" dt="2020-10-13T22:25:11.792" v="441" actId="1076"/>
          <ac:spMkLst>
            <pc:docMk/>
            <pc:sldMk cId="1491476133" sldId="259"/>
            <ac:spMk id="5" creationId="{D614089D-7C42-45B5-A57C-AD941C6F15ED}"/>
          </ac:spMkLst>
        </pc:spChg>
      </pc:sldChg>
      <pc:sldChg chg="ord">
        <pc:chgData name="Dylan H Klemp" userId="S::dhk37@nau.edu::581cb559-b149-4b7d-b5ae-15b2b313a4a0" providerId="AD" clId="Web-{0F2DADEB-8A96-4977-A8C7-D69A2CEDEB31}" dt="2020-10-13T22:26:33.888" v="446" actId="20577"/>
        <pc:sldMkLst>
          <pc:docMk/>
          <pc:sldMk cId="63661471" sldId="260"/>
        </pc:sldMkLst>
      </pc:sldChg>
      <pc:sldChg chg="modSp modNotes">
        <pc:chgData name="Dylan H Klemp" userId="S::dhk37@nau.edu::581cb559-b149-4b7d-b5ae-15b2b313a4a0" providerId="AD" clId="Web-{0F2DADEB-8A96-4977-A8C7-D69A2CEDEB31}" dt="2020-10-13T22:25:35.246" v="444" actId="20577"/>
        <pc:sldMkLst>
          <pc:docMk/>
          <pc:sldMk cId="2673546077" sldId="261"/>
        </pc:sldMkLst>
        <pc:spChg chg="mod">
          <ac:chgData name="Dylan H Klemp" userId="S::dhk37@nau.edu::581cb559-b149-4b7d-b5ae-15b2b313a4a0" providerId="AD" clId="Web-{0F2DADEB-8A96-4977-A8C7-D69A2CEDEB31}" dt="2020-10-13T22:11:43.899" v="246" actId="20577"/>
          <ac:spMkLst>
            <pc:docMk/>
            <pc:sldMk cId="2673546077" sldId="261"/>
            <ac:spMk id="3" creationId="{0CDFDFD7-0488-4BDF-911E-94BED80FDB8E}"/>
          </ac:spMkLst>
        </pc:spChg>
      </pc:sldChg>
      <pc:sldChg chg="del">
        <pc:chgData name="Dylan H Klemp" userId="S::dhk37@nau.edu::581cb559-b149-4b7d-b5ae-15b2b313a4a0" providerId="AD" clId="Web-{0F2DADEB-8A96-4977-A8C7-D69A2CEDEB31}" dt="2020-10-13T22:09:03.551" v="227" actId="20577"/>
        <pc:sldMkLst>
          <pc:docMk/>
          <pc:sldMk cId="1152557134" sldId="262"/>
        </pc:sldMkLst>
      </pc:sldChg>
      <pc:sldChg chg="del">
        <pc:chgData name="Dylan H Klemp" userId="S::dhk37@nau.edu::581cb559-b149-4b7d-b5ae-15b2b313a4a0" providerId="AD" clId="Web-{0F2DADEB-8A96-4977-A8C7-D69A2CEDEB31}" dt="2020-10-13T21:37:00.241" v="0" actId="20577"/>
        <pc:sldMkLst>
          <pc:docMk/>
          <pc:sldMk cId="1416791599" sldId="263"/>
        </pc:sldMkLst>
      </pc:sldChg>
      <pc:sldChg chg="del">
        <pc:chgData name="Dylan H Klemp" userId="S::dhk37@nau.edu::581cb559-b149-4b7d-b5ae-15b2b313a4a0" providerId="AD" clId="Web-{0F2DADEB-8A96-4977-A8C7-D69A2CEDEB31}" dt="2020-10-13T21:37:14.726" v="1" actId="20577"/>
        <pc:sldMkLst>
          <pc:docMk/>
          <pc:sldMk cId="3308549039" sldId="264"/>
        </pc:sldMkLst>
      </pc:sldChg>
      <pc:sldChg chg="modSp">
        <pc:chgData name="Dylan H Klemp" userId="S::dhk37@nau.edu::581cb559-b149-4b7d-b5ae-15b2b313a4a0" providerId="AD" clId="Web-{0F2DADEB-8A96-4977-A8C7-D69A2CEDEB31}" dt="2020-10-13T22:28:13.187" v="492" actId="20577"/>
        <pc:sldMkLst>
          <pc:docMk/>
          <pc:sldMk cId="1041042235" sldId="265"/>
        </pc:sldMkLst>
        <pc:spChg chg="mod">
          <ac:chgData name="Dylan H Klemp" userId="S::dhk37@nau.edu::581cb559-b149-4b7d-b5ae-15b2b313a4a0" providerId="AD" clId="Web-{0F2DADEB-8A96-4977-A8C7-D69A2CEDEB31}" dt="2020-10-13T22:28:13.187" v="492" actId="20577"/>
          <ac:spMkLst>
            <pc:docMk/>
            <pc:sldMk cId="1041042235" sldId="265"/>
            <ac:spMk id="3" creationId="{5CECA79F-FFA8-4B45-ACBF-4142F9BF3C45}"/>
          </ac:spMkLst>
        </pc:spChg>
      </pc:sldChg>
      <pc:sldChg chg="modSp">
        <pc:chgData name="Dylan H Klemp" userId="S::dhk37@nau.edu::581cb559-b149-4b7d-b5ae-15b2b313a4a0" providerId="AD" clId="Web-{0F2DADEB-8A96-4977-A8C7-D69A2CEDEB31}" dt="2020-10-13T22:27:25.327" v="477" actId="1076"/>
        <pc:sldMkLst>
          <pc:docMk/>
          <pc:sldMk cId="2381580818" sldId="266"/>
        </pc:sldMkLst>
        <pc:graphicFrameChg chg="mod modGraphic">
          <ac:chgData name="Dylan H Klemp" userId="S::dhk37@nau.edu::581cb559-b149-4b7d-b5ae-15b2b313a4a0" providerId="AD" clId="Web-{0F2DADEB-8A96-4977-A8C7-D69A2CEDEB31}" dt="2020-10-13T22:27:25.327" v="477" actId="1076"/>
          <ac:graphicFrameMkLst>
            <pc:docMk/>
            <pc:sldMk cId="2381580818" sldId="266"/>
            <ac:graphicFrameMk id="3" creationId="{8BB3CBA1-5EB2-4A34-A4E4-17BCA6C6B10D}"/>
          </ac:graphicFrameMkLst>
        </pc:graphicFrameChg>
      </pc:sldChg>
      <pc:sldChg chg="modSp">
        <pc:chgData name="Dylan H Klemp" userId="S::dhk37@nau.edu::581cb559-b149-4b7d-b5ae-15b2b313a4a0" providerId="AD" clId="Web-{0F2DADEB-8A96-4977-A8C7-D69A2CEDEB31}" dt="2020-10-13T22:44:13.272" v="808" actId="20577"/>
        <pc:sldMkLst>
          <pc:docMk/>
          <pc:sldMk cId="3825161405" sldId="267"/>
        </pc:sldMkLst>
        <pc:spChg chg="mod">
          <ac:chgData name="Dylan H Klemp" userId="S::dhk37@nau.edu::581cb559-b149-4b7d-b5ae-15b2b313a4a0" providerId="AD" clId="Web-{0F2DADEB-8A96-4977-A8C7-D69A2CEDEB31}" dt="2020-10-13T22:44:13.272" v="808" actId="20577"/>
          <ac:spMkLst>
            <pc:docMk/>
            <pc:sldMk cId="3825161405" sldId="267"/>
            <ac:spMk id="4" creationId="{E10A21FF-35AF-4AEB-B723-C85D623AF996}"/>
          </ac:spMkLst>
        </pc:spChg>
      </pc:sldChg>
      <pc:sldChg chg="addSp delSp modSp new">
        <pc:chgData name="Dylan H Klemp" userId="S::dhk37@nau.edu::581cb559-b149-4b7d-b5ae-15b2b313a4a0" providerId="AD" clId="Web-{0F2DADEB-8A96-4977-A8C7-D69A2CEDEB31}" dt="2020-10-13T22:27:00.592" v="476" actId="14100"/>
        <pc:sldMkLst>
          <pc:docMk/>
          <pc:sldMk cId="278038122" sldId="271"/>
        </pc:sldMkLst>
        <pc:spChg chg="mod">
          <ac:chgData name="Dylan H Klemp" userId="S::dhk37@nau.edu::581cb559-b149-4b7d-b5ae-15b2b313a4a0" providerId="AD" clId="Web-{0F2DADEB-8A96-4977-A8C7-D69A2CEDEB31}" dt="2020-10-13T22:26:47.732" v="448" actId="1076"/>
          <ac:spMkLst>
            <pc:docMk/>
            <pc:sldMk cId="278038122" sldId="271"/>
            <ac:spMk id="2" creationId="{31079159-3283-45C1-91DB-FE83CD4A72B1}"/>
          </ac:spMkLst>
        </pc:spChg>
        <pc:spChg chg="add mod">
          <ac:chgData name="Dylan H Klemp" userId="S::dhk37@nau.edu::581cb559-b149-4b7d-b5ae-15b2b313a4a0" providerId="AD" clId="Web-{0F2DADEB-8A96-4977-A8C7-D69A2CEDEB31}" dt="2020-10-13T22:27:00.592" v="476" actId="14100"/>
          <ac:spMkLst>
            <pc:docMk/>
            <pc:sldMk cId="278038122" sldId="271"/>
            <ac:spMk id="3" creationId="{E2275EF3-4629-44D1-BB65-1046B98069F7}"/>
          </ac:spMkLst>
        </pc:spChg>
        <pc:spChg chg="del">
          <ac:chgData name="Dylan H Klemp" userId="S::dhk37@nau.edu::581cb559-b149-4b7d-b5ae-15b2b313a4a0" providerId="AD" clId="Web-{0F2DADEB-8A96-4977-A8C7-D69A2CEDEB31}" dt="2020-10-13T21:46:40.958" v="35" actId="14100"/>
          <ac:spMkLst>
            <pc:docMk/>
            <pc:sldMk cId="278038122" sldId="271"/>
            <ac:spMk id="5" creationId="{000C1A67-5F4E-40F7-BE59-1F9A8030280A}"/>
          </ac:spMkLst>
        </pc:spChg>
        <pc:spChg chg="del">
          <ac:chgData name="Dylan H Klemp" userId="S::dhk37@nau.edu::581cb559-b149-4b7d-b5ae-15b2b313a4a0" providerId="AD" clId="Web-{0F2DADEB-8A96-4977-A8C7-D69A2CEDEB31}" dt="2020-10-13T21:46:46.208" v="37" actId="14100"/>
          <ac:spMkLst>
            <pc:docMk/>
            <pc:sldMk cId="278038122" sldId="271"/>
            <ac:spMk id="6" creationId="{AD5C96E5-E8CC-433A-A462-FC86909DD652}"/>
          </ac:spMkLst>
        </pc:spChg>
        <pc:spChg chg="del">
          <ac:chgData name="Dylan H Klemp" userId="S::dhk37@nau.edu::581cb559-b149-4b7d-b5ae-15b2b313a4a0" providerId="AD" clId="Web-{0F2DADEB-8A96-4977-A8C7-D69A2CEDEB31}" dt="2020-10-13T21:46:42.286" v="36" actId="14100"/>
          <ac:spMkLst>
            <pc:docMk/>
            <pc:sldMk cId="278038122" sldId="271"/>
            <ac:spMk id="7" creationId="{9EDF5595-AA22-4732-9CB9-0C7FE10CD010}"/>
          </ac:spMkLst>
        </pc:spChg>
        <pc:spChg chg="add mod">
          <ac:chgData name="Dylan H Klemp" userId="S::dhk37@nau.edu::581cb559-b149-4b7d-b5ae-15b2b313a4a0" providerId="AD" clId="Web-{0F2DADEB-8A96-4977-A8C7-D69A2CEDEB31}" dt="2020-10-13T22:27:00.576" v="474" actId="14100"/>
          <ac:spMkLst>
            <pc:docMk/>
            <pc:sldMk cId="278038122" sldId="271"/>
            <ac:spMk id="14" creationId="{2B03E71F-A0DE-4427-8063-834181C32E8F}"/>
          </ac:spMkLst>
        </pc:spChg>
        <pc:spChg chg="add mod">
          <ac:chgData name="Dylan H Klemp" userId="S::dhk37@nau.edu::581cb559-b149-4b7d-b5ae-15b2b313a4a0" providerId="AD" clId="Web-{0F2DADEB-8A96-4977-A8C7-D69A2CEDEB31}" dt="2020-10-13T22:27:00.576" v="472" actId="14100"/>
          <ac:spMkLst>
            <pc:docMk/>
            <pc:sldMk cId="278038122" sldId="271"/>
            <ac:spMk id="16" creationId="{55EF6E17-CC0C-434E-BB36-DBB62BCA395D}"/>
          </ac:spMkLst>
        </pc:spChg>
        <pc:spChg chg="mod">
          <ac:chgData name="Dylan H Klemp" userId="S::dhk37@nau.edu::581cb559-b149-4b7d-b5ae-15b2b313a4a0" providerId="AD" clId="Web-{0F2DADEB-8A96-4977-A8C7-D69A2CEDEB31}" dt="2020-10-13T22:27:00.560" v="471" actId="14100"/>
          <ac:spMkLst>
            <pc:docMk/>
            <pc:sldMk cId="278038122" sldId="271"/>
            <ac:spMk id="17" creationId="{36CD9725-F2E1-4C9E-8675-1717AA081AF5}"/>
          </ac:spMkLst>
        </pc:spChg>
        <pc:spChg chg="add mod">
          <ac:chgData name="Dylan H Klemp" userId="S::dhk37@nau.edu::581cb559-b149-4b7d-b5ae-15b2b313a4a0" providerId="AD" clId="Web-{0F2DADEB-8A96-4977-A8C7-D69A2CEDEB31}" dt="2020-10-13T22:27:00.560" v="469" actId="14100"/>
          <ac:spMkLst>
            <pc:docMk/>
            <pc:sldMk cId="278038122" sldId="271"/>
            <ac:spMk id="19" creationId="{3B9D1248-114E-4324-96C7-3B91DD07F878}"/>
          </ac:spMkLst>
        </pc:spChg>
        <pc:spChg chg="add mod">
          <ac:chgData name="Dylan H Klemp" userId="S::dhk37@nau.edu::581cb559-b149-4b7d-b5ae-15b2b313a4a0" providerId="AD" clId="Web-{0F2DADEB-8A96-4977-A8C7-D69A2CEDEB31}" dt="2020-10-13T22:27:00.545" v="467" actId="14100"/>
          <ac:spMkLst>
            <pc:docMk/>
            <pc:sldMk cId="278038122" sldId="271"/>
            <ac:spMk id="21" creationId="{29D3EC12-BA11-40C8-ACE4-B97DB1AA9CF0}"/>
          </ac:spMkLst>
        </pc:spChg>
        <pc:spChg chg="add mod">
          <ac:chgData name="Dylan H Klemp" userId="S::dhk37@nau.edu::581cb559-b149-4b7d-b5ae-15b2b313a4a0" providerId="AD" clId="Web-{0F2DADEB-8A96-4977-A8C7-D69A2CEDEB31}" dt="2020-10-13T22:27:00.529" v="465" actId="14100"/>
          <ac:spMkLst>
            <pc:docMk/>
            <pc:sldMk cId="278038122" sldId="271"/>
            <ac:spMk id="23" creationId="{26579743-B103-41EA-904F-01975F1F7F74}"/>
          </ac:spMkLst>
        </pc:spChg>
        <pc:spChg chg="add mod">
          <ac:chgData name="Dylan H Klemp" userId="S::dhk37@nau.edu::581cb559-b149-4b7d-b5ae-15b2b313a4a0" providerId="AD" clId="Web-{0F2DADEB-8A96-4977-A8C7-D69A2CEDEB31}" dt="2020-10-13T22:27:00.514" v="463" actId="14100"/>
          <ac:spMkLst>
            <pc:docMk/>
            <pc:sldMk cId="278038122" sldId="271"/>
            <ac:spMk id="25" creationId="{A0242B2C-70F1-4F95-BF21-BF743CD94C15}"/>
          </ac:spMkLst>
        </pc:spChg>
        <pc:cxnChg chg="add mod">
          <ac:chgData name="Dylan H Klemp" userId="S::dhk37@nau.edu::581cb559-b149-4b7d-b5ae-15b2b313a4a0" providerId="AD" clId="Web-{0F2DADEB-8A96-4977-A8C7-D69A2CEDEB31}" dt="2020-10-13T22:27:00.592" v="475" actId="14100"/>
          <ac:cxnSpMkLst>
            <pc:docMk/>
            <pc:sldMk cId="278038122" sldId="271"/>
            <ac:cxnSpMk id="8" creationId="{7649D4E7-9240-460B-9374-B4DA6A2D02F1}"/>
          </ac:cxnSpMkLst>
        </pc:cxnChg>
        <pc:cxnChg chg="add del mod">
          <ac:chgData name="Dylan H Klemp" userId="S::dhk37@nau.edu::581cb559-b149-4b7d-b5ae-15b2b313a4a0" providerId="AD" clId="Web-{0F2DADEB-8A96-4977-A8C7-D69A2CEDEB31}" dt="2020-10-13T21:50:10.853" v="128" actId="14100"/>
          <ac:cxnSpMkLst>
            <pc:docMk/>
            <pc:sldMk cId="278038122" sldId="271"/>
            <ac:cxnSpMk id="9" creationId="{B30EFFEA-F665-4999-A760-A520309F1483}"/>
          </ac:cxnSpMkLst>
        </pc:cxnChg>
        <pc:cxnChg chg="add del mod">
          <ac:chgData name="Dylan H Klemp" userId="S::dhk37@nau.edu::581cb559-b149-4b7d-b5ae-15b2b313a4a0" providerId="AD" clId="Web-{0F2DADEB-8A96-4977-A8C7-D69A2CEDEB31}" dt="2020-10-13T21:50:09.197" v="127" actId="14100"/>
          <ac:cxnSpMkLst>
            <pc:docMk/>
            <pc:sldMk cId="278038122" sldId="271"/>
            <ac:cxnSpMk id="10" creationId="{F7373968-927F-404E-B6FA-08B366C878D1}"/>
          </ac:cxnSpMkLst>
        </pc:cxnChg>
        <pc:cxnChg chg="add del mod">
          <ac:chgData name="Dylan H Klemp" userId="S::dhk37@nau.edu::581cb559-b149-4b7d-b5ae-15b2b313a4a0" providerId="AD" clId="Web-{0F2DADEB-8A96-4977-A8C7-D69A2CEDEB31}" dt="2020-10-13T21:54:07.624" v="203" actId="14100"/>
          <ac:cxnSpMkLst>
            <pc:docMk/>
            <pc:sldMk cId="278038122" sldId="271"/>
            <ac:cxnSpMk id="11" creationId="{E39AC3DE-336F-4880-BD8E-738A49510C9C}"/>
          </ac:cxnSpMkLst>
        </pc:cxnChg>
        <pc:cxnChg chg="add del mod">
          <ac:chgData name="Dylan H Klemp" userId="S::dhk37@nau.edu::581cb559-b149-4b7d-b5ae-15b2b313a4a0" providerId="AD" clId="Web-{0F2DADEB-8A96-4977-A8C7-D69A2CEDEB31}" dt="2020-10-13T21:49:35.493" v="94" actId="14100"/>
          <ac:cxnSpMkLst>
            <pc:docMk/>
            <pc:sldMk cId="278038122" sldId="271"/>
            <ac:cxnSpMk id="12" creationId="{A522F973-52EE-43B3-9B40-18C364D8DAB7}"/>
          </ac:cxnSpMkLst>
        </pc:cxnChg>
        <pc:cxnChg chg="add del mod">
          <ac:chgData name="Dylan H Klemp" userId="S::dhk37@nau.edu::581cb559-b149-4b7d-b5ae-15b2b313a4a0" providerId="AD" clId="Web-{0F2DADEB-8A96-4977-A8C7-D69A2CEDEB31}" dt="2020-10-13T21:49:36.665" v="95" actId="14100"/>
          <ac:cxnSpMkLst>
            <pc:docMk/>
            <pc:sldMk cId="278038122" sldId="271"/>
            <ac:cxnSpMk id="13" creationId="{FEE09A68-2097-4A93-AA19-28E16F6D02A6}"/>
          </ac:cxnSpMkLst>
        </pc:cxnChg>
        <pc:cxnChg chg="add mod">
          <ac:chgData name="Dylan H Klemp" userId="S::dhk37@nau.edu::581cb559-b149-4b7d-b5ae-15b2b313a4a0" providerId="AD" clId="Web-{0F2DADEB-8A96-4977-A8C7-D69A2CEDEB31}" dt="2020-10-13T22:27:00.576" v="473" actId="14100"/>
          <ac:cxnSpMkLst>
            <pc:docMk/>
            <pc:sldMk cId="278038122" sldId="271"/>
            <ac:cxnSpMk id="15" creationId="{4D82BE31-0C6D-41BA-A6AA-9F85E8FD8B90}"/>
          </ac:cxnSpMkLst>
        </pc:cxnChg>
        <pc:cxnChg chg="add mod">
          <ac:chgData name="Dylan H Klemp" userId="S::dhk37@nau.edu::581cb559-b149-4b7d-b5ae-15b2b313a4a0" providerId="AD" clId="Web-{0F2DADEB-8A96-4977-A8C7-D69A2CEDEB31}" dt="2020-10-13T22:27:00.560" v="470" actId="14100"/>
          <ac:cxnSpMkLst>
            <pc:docMk/>
            <pc:sldMk cId="278038122" sldId="271"/>
            <ac:cxnSpMk id="18" creationId="{CFAEADFD-B0D5-4979-823C-6CCF45985319}"/>
          </ac:cxnSpMkLst>
        </pc:cxnChg>
        <pc:cxnChg chg="add mod">
          <ac:chgData name="Dylan H Klemp" userId="S::dhk37@nau.edu::581cb559-b149-4b7d-b5ae-15b2b313a4a0" providerId="AD" clId="Web-{0F2DADEB-8A96-4977-A8C7-D69A2CEDEB31}" dt="2020-10-13T22:27:00.545" v="468" actId="14100"/>
          <ac:cxnSpMkLst>
            <pc:docMk/>
            <pc:sldMk cId="278038122" sldId="271"/>
            <ac:cxnSpMk id="20" creationId="{210B687D-CFF9-4D30-BECB-7ED185D2649F}"/>
          </ac:cxnSpMkLst>
        </pc:cxnChg>
        <pc:cxnChg chg="add mod">
          <ac:chgData name="Dylan H Klemp" userId="S::dhk37@nau.edu::581cb559-b149-4b7d-b5ae-15b2b313a4a0" providerId="AD" clId="Web-{0F2DADEB-8A96-4977-A8C7-D69A2CEDEB31}" dt="2020-10-13T22:27:00.545" v="466" actId="14100"/>
          <ac:cxnSpMkLst>
            <pc:docMk/>
            <pc:sldMk cId="278038122" sldId="271"/>
            <ac:cxnSpMk id="22" creationId="{A6B5A07E-4C1B-421A-AB50-262C8C51490D}"/>
          </ac:cxnSpMkLst>
        </pc:cxnChg>
        <pc:cxnChg chg="add mod">
          <ac:chgData name="Dylan H Klemp" userId="S::dhk37@nau.edu::581cb559-b149-4b7d-b5ae-15b2b313a4a0" providerId="AD" clId="Web-{0F2DADEB-8A96-4977-A8C7-D69A2CEDEB31}" dt="2020-10-13T22:27:00.529" v="464" actId="14100"/>
          <ac:cxnSpMkLst>
            <pc:docMk/>
            <pc:sldMk cId="278038122" sldId="271"/>
            <ac:cxnSpMk id="24" creationId="{E695CD32-8179-4D0C-89AD-B132D34E1726}"/>
          </ac:cxnSpMkLst>
        </pc:cxnChg>
      </pc:sldChg>
      <pc:sldChg chg="modSp new">
        <pc:chgData name="Dylan H Klemp" userId="S::dhk37@nau.edu::581cb559-b149-4b7d-b5ae-15b2b313a4a0" providerId="AD" clId="Web-{0F2DADEB-8A96-4977-A8C7-D69A2CEDEB31}" dt="2020-10-13T22:30:42.441" v="522" actId="20577"/>
        <pc:sldMkLst>
          <pc:docMk/>
          <pc:sldMk cId="977138610" sldId="272"/>
        </pc:sldMkLst>
        <pc:spChg chg="mod">
          <ac:chgData name="Dylan H Klemp" userId="S::dhk37@nau.edu::581cb559-b149-4b7d-b5ae-15b2b313a4a0" providerId="AD" clId="Web-{0F2DADEB-8A96-4977-A8C7-D69A2CEDEB31}" dt="2020-10-13T22:30:42.441" v="522" actId="20577"/>
          <ac:spMkLst>
            <pc:docMk/>
            <pc:sldMk cId="977138610" sldId="272"/>
            <ac:spMk id="2" creationId="{CF04CD31-EF60-4107-9044-54DEAC1D04AC}"/>
          </ac:spMkLst>
        </pc:spChg>
      </pc:sldChg>
      <pc:sldChg chg="del">
        <pc:chgData name="Dylan H Klemp" userId="S::dhk37@nau.edu::581cb559-b149-4b7d-b5ae-15b2b313a4a0" providerId="AD" clId="Web-{0F2DADEB-8A96-4977-A8C7-D69A2CEDEB31}" dt="2020-10-13T22:30:26.268" v="494" actId="20577"/>
        <pc:sldMkLst>
          <pc:docMk/>
          <pc:sldMk cId="2148434677" sldId="272"/>
        </pc:sldMkLst>
      </pc:sldChg>
    </pc:docChg>
  </pc:docChgLst>
  <pc:docChgLst>
    <pc:chgData name="Jacob K Cryder" userId="S::jkc262@nau.edu::cecf95a9-8601-4403-850c-18d056546942" providerId="AD" clId="Web-{7CDED97C-AA11-4D82-9CEE-5A4FE48E2249}"/>
    <pc:docChg chg="addSld modSld">
      <pc:chgData name="Jacob K Cryder" userId="S::jkc262@nau.edu::cecf95a9-8601-4403-850c-18d056546942" providerId="AD" clId="Web-{7CDED97C-AA11-4D82-9CEE-5A4FE48E2249}" dt="2020-10-13T22:30:13.950" v="826" actId="20577"/>
      <pc:docMkLst>
        <pc:docMk/>
      </pc:docMkLst>
      <pc:sldChg chg="modSp">
        <pc:chgData name="Jacob K Cryder" userId="S::jkc262@nau.edu::cecf95a9-8601-4403-850c-18d056546942" providerId="AD" clId="Web-{7CDED97C-AA11-4D82-9CEE-5A4FE48E2249}" dt="2020-10-13T22:30:13.950" v="825" actId="20577"/>
        <pc:sldMkLst>
          <pc:docMk/>
          <pc:sldMk cId="1041042235" sldId="265"/>
        </pc:sldMkLst>
        <pc:spChg chg="mod">
          <ac:chgData name="Jacob K Cryder" userId="S::jkc262@nau.edu::cecf95a9-8601-4403-850c-18d056546942" providerId="AD" clId="Web-{7CDED97C-AA11-4D82-9CEE-5A4FE48E2249}" dt="2020-10-13T22:30:13.950" v="825" actId="20577"/>
          <ac:spMkLst>
            <pc:docMk/>
            <pc:sldMk cId="1041042235" sldId="265"/>
            <ac:spMk id="3" creationId="{5CECA79F-FFA8-4B45-ACBF-4142F9BF3C45}"/>
          </ac:spMkLst>
        </pc:spChg>
      </pc:sldChg>
      <pc:sldChg chg="addSp modSp">
        <pc:chgData name="Jacob K Cryder" userId="S::jkc262@nau.edu::cecf95a9-8601-4403-850c-18d056546942" providerId="AD" clId="Web-{7CDED97C-AA11-4D82-9CEE-5A4FE48E2249}" dt="2020-10-13T22:25:04.446" v="807" actId="20577"/>
        <pc:sldMkLst>
          <pc:docMk/>
          <pc:sldMk cId="2381580818" sldId="266"/>
        </pc:sldMkLst>
        <pc:graphicFrameChg chg="add mod modGraphic">
          <ac:chgData name="Jacob K Cryder" userId="S::jkc262@nau.edu::cecf95a9-8601-4403-850c-18d056546942" providerId="AD" clId="Web-{7CDED97C-AA11-4D82-9CEE-5A4FE48E2249}" dt="2020-10-13T22:25:04.446" v="807" actId="20577"/>
          <ac:graphicFrameMkLst>
            <pc:docMk/>
            <pc:sldMk cId="2381580818" sldId="266"/>
            <ac:graphicFrameMk id="3" creationId="{8BB3CBA1-5EB2-4A34-A4E4-17BCA6C6B10D}"/>
          </ac:graphicFrameMkLst>
        </pc:graphicFrameChg>
      </pc:sldChg>
      <pc:sldChg chg="addSp delSp modSp new">
        <pc:chgData name="Jacob K Cryder" userId="S::jkc262@nau.edu::cecf95a9-8601-4403-850c-18d056546942" providerId="AD" clId="Web-{7CDED97C-AA11-4D82-9CEE-5A4FE48E2249}" dt="2020-10-13T22:29:28.697" v="812" actId="20577"/>
        <pc:sldMkLst>
          <pc:docMk/>
          <pc:sldMk cId="2304108726" sldId="270"/>
        </pc:sldMkLst>
        <pc:spChg chg="add mod">
          <ac:chgData name="Jacob K Cryder" userId="S::jkc262@nau.edu::cecf95a9-8601-4403-850c-18d056546942" providerId="AD" clId="Web-{7CDED97C-AA11-4D82-9CEE-5A4FE48E2249}" dt="2020-10-13T21:49:07.991" v="466" actId="1076"/>
          <ac:spMkLst>
            <pc:docMk/>
            <pc:sldMk cId="2304108726" sldId="270"/>
            <ac:spMk id="2" creationId="{050D24DD-F0FF-4C5B-9DDA-40AA7D6F35A3}"/>
          </ac:spMkLst>
        </pc:spChg>
        <pc:spChg chg="add mod">
          <ac:chgData name="Jacob K Cryder" userId="S::jkc262@nau.edu::cecf95a9-8601-4403-850c-18d056546942" providerId="AD" clId="Web-{7CDED97C-AA11-4D82-9CEE-5A4FE48E2249}" dt="2020-10-13T22:29:28.697" v="812" actId="20577"/>
          <ac:spMkLst>
            <pc:docMk/>
            <pc:sldMk cId="2304108726" sldId="270"/>
            <ac:spMk id="9" creationId="{4F6E8ED1-A649-4080-B306-BD52F9EC8467}"/>
          </ac:spMkLst>
        </pc:spChg>
        <pc:spChg chg="add mod">
          <ac:chgData name="Jacob K Cryder" userId="S::jkc262@nau.edu::cecf95a9-8601-4403-850c-18d056546942" providerId="AD" clId="Web-{7CDED97C-AA11-4D82-9CEE-5A4FE48E2249}" dt="2020-10-13T22:29:23.447" v="809" actId="20577"/>
          <ac:spMkLst>
            <pc:docMk/>
            <pc:sldMk cId="2304108726" sldId="270"/>
            <ac:spMk id="10" creationId="{C12E8D60-70AE-495E-8F66-9D7DBC3333AD}"/>
          </ac:spMkLst>
        </pc:spChg>
        <pc:spChg chg="add del">
          <ac:chgData name="Jacob K Cryder" userId="S::jkc262@nau.edu::cecf95a9-8601-4403-850c-18d056546942" providerId="AD" clId="Web-{7CDED97C-AA11-4D82-9CEE-5A4FE48E2249}" dt="2020-10-13T21:50:06.120" v="522" actId="20577"/>
          <ac:spMkLst>
            <pc:docMk/>
            <pc:sldMk cId="2304108726" sldId="270"/>
            <ac:spMk id="11" creationId="{9ECB32AA-A33C-408A-B7FE-0FB53D1CA89E}"/>
          </ac:spMkLst>
        </pc:spChg>
        <pc:spChg chg="add mod">
          <ac:chgData name="Jacob K Cryder" userId="S::jkc262@nau.edu::cecf95a9-8601-4403-850c-18d056546942" providerId="AD" clId="Web-{7CDED97C-AA11-4D82-9CEE-5A4FE48E2249}" dt="2020-10-13T22:25:13.743" v="808" actId="1076"/>
          <ac:spMkLst>
            <pc:docMk/>
            <pc:sldMk cId="2304108726" sldId="270"/>
            <ac:spMk id="12" creationId="{DE0EC451-13B5-4698-BFAC-2C121960B1EC}"/>
          </ac:spMkLst>
        </pc:spChg>
        <pc:graphicFrameChg chg="add del mod modGraphic">
          <ac:chgData name="Jacob K Cryder" userId="S::jkc262@nau.edu::cecf95a9-8601-4403-850c-18d056546942" providerId="AD" clId="Web-{7CDED97C-AA11-4D82-9CEE-5A4FE48E2249}" dt="2020-10-13T21:42:11.605" v="423" actId="20577"/>
          <ac:graphicFrameMkLst>
            <pc:docMk/>
            <pc:sldMk cId="2304108726" sldId="270"/>
            <ac:graphicFrameMk id="3" creationId="{B8207D3E-C099-40E4-B521-116C2C5488C3}"/>
          </ac:graphicFrameMkLst>
        </pc:graphicFrameChg>
        <pc:picChg chg="add del mod">
          <ac:chgData name="Jacob K Cryder" userId="S::jkc262@nau.edu::cecf95a9-8601-4403-850c-18d056546942" providerId="AD" clId="Web-{7CDED97C-AA11-4D82-9CEE-5A4FE48E2249}" dt="2020-10-13T21:41:26.727" v="416" actId="20577"/>
          <ac:picMkLst>
            <pc:docMk/>
            <pc:sldMk cId="2304108726" sldId="270"/>
            <ac:picMk id="4" creationId="{C931E667-B4C3-471E-B77E-621812315A97}"/>
          </ac:picMkLst>
        </pc:picChg>
        <pc:picChg chg="add del mod">
          <ac:chgData name="Jacob K Cryder" userId="S::jkc262@nau.edu::cecf95a9-8601-4403-850c-18d056546942" providerId="AD" clId="Web-{7CDED97C-AA11-4D82-9CEE-5A4FE48E2249}" dt="2020-10-13T21:41:25.305" v="415" actId="20577"/>
          <ac:picMkLst>
            <pc:docMk/>
            <pc:sldMk cId="2304108726" sldId="270"/>
            <ac:picMk id="5" creationId="{98FD1832-3B13-4835-984C-C7A6519105B8}"/>
          </ac:picMkLst>
        </pc:picChg>
        <pc:picChg chg="add mod">
          <ac:chgData name="Jacob K Cryder" userId="S::jkc262@nau.edu::cecf95a9-8601-4403-850c-18d056546942" providerId="AD" clId="Web-{7CDED97C-AA11-4D82-9CEE-5A4FE48E2249}" dt="2020-10-13T22:18:10.981" v="790" actId="1076"/>
          <ac:picMkLst>
            <pc:docMk/>
            <pc:sldMk cId="2304108726" sldId="270"/>
            <ac:picMk id="6" creationId="{3391E917-183F-4F8A-B728-812002D63ED0}"/>
          </ac:picMkLst>
        </pc:picChg>
        <pc:picChg chg="add mod">
          <ac:chgData name="Jacob K Cryder" userId="S::jkc262@nau.edu::cecf95a9-8601-4403-850c-18d056546942" providerId="AD" clId="Web-{7CDED97C-AA11-4D82-9CEE-5A4FE48E2249}" dt="2020-10-13T22:18:23.951" v="794" actId="1076"/>
          <ac:picMkLst>
            <pc:docMk/>
            <pc:sldMk cId="2304108726" sldId="270"/>
            <ac:picMk id="7" creationId="{5206810C-D7F7-4F34-AA69-DA3C15D61D5B}"/>
          </ac:picMkLst>
        </pc:picChg>
        <pc:picChg chg="add mod">
          <ac:chgData name="Jacob K Cryder" userId="S::jkc262@nau.edu::cecf95a9-8601-4403-850c-18d056546942" providerId="AD" clId="Web-{7CDED97C-AA11-4D82-9CEE-5A4FE48E2249}" dt="2020-10-13T22:20:42.210" v="798" actId="14100"/>
          <ac:picMkLst>
            <pc:docMk/>
            <pc:sldMk cId="2304108726" sldId="270"/>
            <ac:picMk id="8" creationId="{A132F10E-5595-4DBA-BFAE-438F95DC0A4E}"/>
          </ac:picMkLst>
        </pc:picChg>
      </pc:sldChg>
      <pc:sldChg chg="new">
        <pc:chgData name="Jacob K Cryder" userId="S::jkc262@nau.edu::cecf95a9-8601-4403-850c-18d056546942" providerId="AD" clId="Web-{7CDED97C-AA11-4D82-9CEE-5A4FE48E2249}" dt="2020-10-13T22:12:01.066" v="752" actId="20577"/>
        <pc:sldMkLst>
          <pc:docMk/>
          <pc:sldMk cId="2148434677" sldId="272"/>
        </pc:sldMkLst>
      </pc:sldChg>
    </pc:docChg>
  </pc:docChgLst>
  <pc:docChgLst>
    <pc:chgData name="Erik M Abraham" userId="S::ema273@nau.edu::1251fb66-4b83-4110-af44-26c17f09f245" providerId="AD" clId="Web-{F794D42D-D86C-4B6D-8A9C-D77A9DF3C819}"/>
    <pc:docChg chg="modSld">
      <pc:chgData name="Erik M Abraham" userId="S::ema273@nau.edu::1251fb66-4b83-4110-af44-26c17f09f245" providerId="AD" clId="Web-{F794D42D-D86C-4B6D-8A9C-D77A9DF3C819}" dt="2020-09-21T04:12:47.068" v="18" actId="20577"/>
      <pc:docMkLst>
        <pc:docMk/>
      </pc:docMkLst>
      <pc:sldChg chg="modSp">
        <pc:chgData name="Erik M Abraham" userId="S::ema273@nau.edu::1251fb66-4b83-4110-af44-26c17f09f245" providerId="AD" clId="Web-{F794D42D-D86C-4B6D-8A9C-D77A9DF3C819}" dt="2020-09-21T04:12:47.068" v="17" actId="20577"/>
        <pc:sldMkLst>
          <pc:docMk/>
          <pc:sldMk cId="1491476133" sldId="259"/>
        </pc:sldMkLst>
        <pc:spChg chg="mod">
          <ac:chgData name="Erik M Abraham" userId="S::ema273@nau.edu::1251fb66-4b83-4110-af44-26c17f09f245" providerId="AD" clId="Web-{F794D42D-D86C-4B6D-8A9C-D77A9DF3C819}" dt="2020-09-21T04:12:47.068" v="17" actId="20577"/>
          <ac:spMkLst>
            <pc:docMk/>
            <pc:sldMk cId="1491476133" sldId="259"/>
            <ac:spMk id="3" creationId="{FBE9EBD4-733D-3545-BBE0-457628F3090F}"/>
          </ac:spMkLst>
        </pc:spChg>
      </pc:sldChg>
    </pc:docChg>
  </pc:docChgLst>
  <pc:docChgLst>
    <pc:chgData name="Dylan H Klemp" userId="S::dhk37@nau.edu::581cb559-b149-4b7d-b5ae-15b2b313a4a0" providerId="AD" clId="Web-{DAAF20EE-F504-42A3-8F6B-5A9C72FAFFD1}"/>
    <pc:docChg chg="sldOrd">
      <pc:chgData name="Dylan H Klemp" userId="S::dhk37@nau.edu::581cb559-b149-4b7d-b5ae-15b2b313a4a0" providerId="AD" clId="Web-{DAAF20EE-F504-42A3-8F6B-5A9C72FAFFD1}" dt="2020-09-18T03:12:54.842" v="0"/>
      <pc:docMkLst>
        <pc:docMk/>
      </pc:docMkLst>
      <pc:sldChg chg="ord">
        <pc:chgData name="Dylan H Klemp" userId="S::dhk37@nau.edu::581cb559-b149-4b7d-b5ae-15b2b313a4a0" providerId="AD" clId="Web-{DAAF20EE-F504-42A3-8F6B-5A9C72FAFFD1}" dt="2020-09-18T03:12:54.842" v="0"/>
        <pc:sldMkLst>
          <pc:docMk/>
          <pc:sldMk cId="63661471" sldId="260"/>
        </pc:sldMkLst>
      </pc:sldChg>
    </pc:docChg>
  </pc:docChgLst>
  <pc:docChgLst>
    <pc:chgData name="Tyson Spencer" userId="dac683f6-12a9-4cee-a96b-80a7038c69b8" providerId="ADAL" clId="{A5B9064B-1458-47B8-A2A0-A36A0B992CED}"/>
    <pc:docChg chg="custSel modSld">
      <pc:chgData name="Tyson Spencer" userId="dac683f6-12a9-4cee-a96b-80a7038c69b8" providerId="ADAL" clId="{A5B9064B-1458-47B8-A2A0-A36A0B992CED}" dt="2020-10-14T16:25:26.496" v="163" actId="20577"/>
      <pc:docMkLst>
        <pc:docMk/>
      </pc:docMkLst>
      <pc:sldChg chg="modSp mod">
        <pc:chgData name="Tyson Spencer" userId="dac683f6-12a9-4cee-a96b-80a7038c69b8" providerId="ADAL" clId="{A5B9064B-1458-47B8-A2A0-A36A0B992CED}" dt="2020-10-14T16:24:37.946" v="134" actId="14100"/>
        <pc:sldMkLst>
          <pc:docMk/>
          <pc:sldMk cId="1041042235" sldId="265"/>
        </pc:sldMkLst>
        <pc:spChg chg="mod">
          <ac:chgData name="Tyson Spencer" userId="dac683f6-12a9-4cee-a96b-80a7038c69b8" providerId="ADAL" clId="{A5B9064B-1458-47B8-A2A0-A36A0B992CED}" dt="2020-10-14T16:24:37.946" v="134" actId="14100"/>
          <ac:spMkLst>
            <pc:docMk/>
            <pc:sldMk cId="1041042235" sldId="265"/>
            <ac:spMk id="3" creationId="{5CECA79F-FFA8-4B45-ACBF-4142F9BF3C45}"/>
          </ac:spMkLst>
        </pc:spChg>
      </pc:sldChg>
      <pc:sldChg chg="addSp delSp modSp mod">
        <pc:chgData name="Tyson Spencer" userId="dac683f6-12a9-4cee-a96b-80a7038c69b8" providerId="ADAL" clId="{A5B9064B-1458-47B8-A2A0-A36A0B992CED}" dt="2020-10-14T15:26:49.346" v="2" actId="21"/>
        <pc:sldMkLst>
          <pc:docMk/>
          <pc:sldMk cId="2304108726" sldId="270"/>
        </pc:sldMkLst>
        <pc:spChg chg="add del mod">
          <ac:chgData name="Tyson Spencer" userId="dac683f6-12a9-4cee-a96b-80a7038c69b8" providerId="ADAL" clId="{A5B9064B-1458-47B8-A2A0-A36A0B992CED}" dt="2020-10-14T15:26:49.346" v="2" actId="21"/>
          <ac:spMkLst>
            <pc:docMk/>
            <pc:sldMk cId="2304108726" sldId="270"/>
            <ac:spMk id="11" creationId="{5244C5A4-1DA6-4099-97D0-99DD96A689DA}"/>
          </ac:spMkLst>
        </pc:spChg>
      </pc:sldChg>
      <pc:sldChg chg="modSp mod">
        <pc:chgData name="Tyson Spencer" userId="dac683f6-12a9-4cee-a96b-80a7038c69b8" providerId="ADAL" clId="{A5B9064B-1458-47B8-A2A0-A36A0B992CED}" dt="2020-10-14T16:25:26.496" v="163" actId="20577"/>
        <pc:sldMkLst>
          <pc:docMk/>
          <pc:sldMk cId="977138610" sldId="272"/>
        </pc:sldMkLst>
        <pc:graphicFrameChg chg="modGraphic">
          <ac:chgData name="Tyson Spencer" userId="dac683f6-12a9-4cee-a96b-80a7038c69b8" providerId="ADAL" clId="{A5B9064B-1458-47B8-A2A0-A36A0B992CED}" dt="2020-10-14T16:25:26.496" v="163" actId="20577"/>
          <ac:graphicFrameMkLst>
            <pc:docMk/>
            <pc:sldMk cId="977138610" sldId="272"/>
            <ac:graphicFrameMk id="3" creationId="{CEECCE49-B47B-4053-B01F-7EF6F71D08B5}"/>
          </ac:graphicFrameMkLst>
        </pc:graphicFrameChg>
        <pc:picChg chg="mod">
          <ac:chgData name="Tyson Spencer" userId="dac683f6-12a9-4cee-a96b-80a7038c69b8" providerId="ADAL" clId="{A5B9064B-1458-47B8-A2A0-A36A0B992CED}" dt="2020-10-14T16:13:57.373" v="3" actId="1076"/>
          <ac:picMkLst>
            <pc:docMk/>
            <pc:sldMk cId="977138610" sldId="272"/>
            <ac:picMk id="5" creationId="{55EBDDA6-1A64-4A8A-8A6D-301798ADDD35}"/>
          </ac:picMkLst>
        </pc:picChg>
      </pc:sldChg>
    </pc:docChg>
  </pc:docChgLst>
  <pc:docChgLst>
    <pc:chgData name="Erik M Abraham" userId="S::ema273@nau.edu::1251fb66-4b83-4110-af44-26c17f09f245" providerId="AD" clId="Web-{093FC3C8-A58A-4D99-B5A2-F5E59299DBFA}"/>
    <pc:docChg chg="modSld">
      <pc:chgData name="Erik M Abraham" userId="S::ema273@nau.edu::1251fb66-4b83-4110-af44-26c17f09f245" providerId="AD" clId="Web-{093FC3C8-A58A-4D99-B5A2-F5E59299DBFA}" dt="2020-10-13T21:41:01.162" v="7" actId="14100"/>
      <pc:docMkLst>
        <pc:docMk/>
      </pc:docMkLst>
      <pc:sldChg chg="addSp delSp modSp mod setBg modClrScheme chgLayout">
        <pc:chgData name="Erik M Abraham" userId="S::ema273@nau.edu::1251fb66-4b83-4110-af44-26c17f09f245" providerId="AD" clId="Web-{093FC3C8-A58A-4D99-B5A2-F5E59299DBFA}" dt="2020-10-13T21:41:01.162" v="7" actId="14100"/>
        <pc:sldMkLst>
          <pc:docMk/>
          <pc:sldMk cId="3825161405" sldId="267"/>
        </pc:sldMkLst>
        <pc:spChg chg="mod">
          <ac:chgData name="Erik M Abraham" userId="S::ema273@nau.edu::1251fb66-4b83-4110-af44-26c17f09f245" providerId="AD" clId="Web-{093FC3C8-A58A-4D99-B5A2-F5E59299DBFA}" dt="2020-10-13T21:40:54.302" v="6" actId="14100"/>
          <ac:spMkLst>
            <pc:docMk/>
            <pc:sldMk cId="3825161405" sldId="267"/>
            <ac:spMk id="2" creationId="{0A0422EF-0425-4880-BDD1-BDB13DEAAD80}"/>
          </ac:spMkLst>
        </pc:spChg>
        <pc:spChg chg="add del mod ord">
          <ac:chgData name="Erik M Abraham" userId="S::ema273@nau.edu::1251fb66-4b83-4110-af44-26c17f09f245" providerId="AD" clId="Web-{093FC3C8-A58A-4D99-B5A2-F5E59299DBFA}" dt="2020-10-13T21:40:30.958" v="2" actId="14100"/>
          <ac:spMkLst>
            <pc:docMk/>
            <pc:sldMk cId="3825161405" sldId="267"/>
            <ac:spMk id="3" creationId="{6AF89E27-78D2-46EC-BACE-0C45AF2CEC69}"/>
          </ac:spMkLst>
        </pc:spChg>
        <pc:spChg chg="add mod ord">
          <ac:chgData name="Erik M Abraham" userId="S::ema273@nau.edu::1251fb66-4b83-4110-af44-26c17f09f245" providerId="AD" clId="Web-{093FC3C8-A58A-4D99-B5A2-F5E59299DBFA}" dt="2020-10-13T21:41:01.162" v="7" actId="14100"/>
          <ac:spMkLst>
            <pc:docMk/>
            <pc:sldMk cId="3825161405" sldId="267"/>
            <ac:spMk id="4" creationId="{E10A21FF-35AF-4AEB-B723-C85D623AF996}"/>
          </ac:spMkLst>
        </pc:spChg>
        <pc:spChg chg="add">
          <ac:chgData name="Erik M Abraham" userId="S::ema273@nau.edu::1251fb66-4b83-4110-af44-26c17f09f245" providerId="AD" clId="Web-{093FC3C8-A58A-4D99-B5A2-F5E59299DBFA}" dt="2020-10-13T21:40:54.302" v="6" actId="14100"/>
          <ac:spMkLst>
            <pc:docMk/>
            <pc:sldMk cId="3825161405" sldId="267"/>
            <ac:spMk id="6" creationId="{E80B86A7-A1EC-475B-9166-88902B033A38}"/>
          </ac:spMkLst>
        </pc:spChg>
        <pc:spChg chg="add">
          <ac:chgData name="Erik M Abraham" userId="S::ema273@nau.edu::1251fb66-4b83-4110-af44-26c17f09f245" providerId="AD" clId="Web-{093FC3C8-A58A-4D99-B5A2-F5E59299DBFA}" dt="2020-10-13T21:40:54.302" v="6" actId="14100"/>
          <ac:spMkLst>
            <pc:docMk/>
            <pc:sldMk cId="3825161405" sldId="267"/>
            <ac:spMk id="11" creationId="{C2C29CB1-9F74-4879-A6AF-AEA67B6F1F4D}"/>
          </ac:spMkLst>
        </pc:spChg>
        <pc:spChg chg="add">
          <ac:chgData name="Erik M Abraham" userId="S::ema273@nau.edu::1251fb66-4b83-4110-af44-26c17f09f245" providerId="AD" clId="Web-{093FC3C8-A58A-4D99-B5A2-F5E59299DBFA}" dt="2020-10-13T21:40:54.302" v="6" actId="14100"/>
          <ac:spMkLst>
            <pc:docMk/>
            <pc:sldMk cId="3825161405" sldId="267"/>
            <ac:spMk id="13" creationId="{7E2C7115-5336-410C-AD71-0F0952A2E5A7}"/>
          </ac:spMkLst>
        </pc:spChg>
        <pc:cxnChg chg="add del">
          <ac:chgData name="Erik M Abraham" userId="S::ema273@nau.edu::1251fb66-4b83-4110-af44-26c17f09f245" providerId="AD" clId="Web-{093FC3C8-A58A-4D99-B5A2-F5E59299DBFA}" dt="2020-10-13T21:40:54.302" v="5" actId="14100"/>
          <ac:cxnSpMkLst>
            <pc:docMk/>
            <pc:sldMk cId="3825161405" sldId="267"/>
            <ac:cxnSpMk id="9" creationId="{0B5F7E3B-C5F1-40E0-A491-558BAFBC1127}"/>
          </ac:cxnSpMkLst>
        </pc:cxnChg>
      </pc:sldChg>
    </pc:docChg>
  </pc:docChgLst>
  <pc:docChgLst>
    <pc:chgData name="Jacob K Cryder" userId="S::jkc262@nau.edu::cecf95a9-8601-4403-850c-18d056546942" providerId="AD" clId="Web-{F36092DD-9C9C-46A5-8ADD-43F5CF835FEA}"/>
    <pc:docChg chg="addSld delSld modSld">
      <pc:chgData name="Jacob K Cryder" userId="S::jkc262@nau.edu::cecf95a9-8601-4403-850c-18d056546942" providerId="AD" clId="Web-{F36092DD-9C9C-46A5-8ADD-43F5CF835FEA}" dt="2020-10-14T15:31:17.615" v="2" actId="1076"/>
      <pc:docMkLst>
        <pc:docMk/>
      </pc:docMkLst>
      <pc:sldChg chg="modSp">
        <pc:chgData name="Jacob K Cryder" userId="S::jkc262@nau.edu::cecf95a9-8601-4403-850c-18d056546942" providerId="AD" clId="Web-{F36092DD-9C9C-46A5-8ADD-43F5CF835FEA}" dt="2020-10-14T15:31:17.615" v="2" actId="1076"/>
        <pc:sldMkLst>
          <pc:docMk/>
          <pc:sldMk cId="2673546077" sldId="261"/>
        </pc:sldMkLst>
        <pc:picChg chg="mod">
          <ac:chgData name="Jacob K Cryder" userId="S::jkc262@nau.edu::cecf95a9-8601-4403-850c-18d056546942" providerId="AD" clId="Web-{F36092DD-9C9C-46A5-8ADD-43F5CF835FEA}" dt="2020-10-14T15:31:17.615" v="2" actId="1076"/>
          <ac:picMkLst>
            <pc:docMk/>
            <pc:sldMk cId="2673546077" sldId="261"/>
            <ac:picMk id="17" creationId="{32340BA5-6BB1-4B42-9E73-C07D3F77FEDA}"/>
          </ac:picMkLst>
        </pc:picChg>
      </pc:sldChg>
      <pc:sldChg chg="add del replId">
        <pc:chgData name="Jacob K Cryder" userId="S::jkc262@nau.edu::cecf95a9-8601-4403-850c-18d056546942" providerId="AD" clId="Web-{F36092DD-9C9C-46A5-8ADD-43F5CF835FEA}" dt="2020-10-14T15:30:57.161" v="1" actId="1076"/>
        <pc:sldMkLst>
          <pc:docMk/>
          <pc:sldMk cId="3238096353" sldId="273"/>
        </pc:sldMkLst>
      </pc:sldChg>
    </pc:docChg>
  </pc:docChgLst>
  <pc:docChgLst>
    <pc:chgData name="Erik M Abraham" userId="S::ema273@nau.edu::1251fb66-4b83-4110-af44-26c17f09f245" providerId="AD" clId="Web-{CF55E3B2-A425-4B81-88A8-8F60BC6AA450}"/>
    <pc:docChg chg="modSld">
      <pc:chgData name="Erik M Abraham" userId="S::ema273@nau.edu::1251fb66-4b83-4110-af44-26c17f09f245" providerId="AD" clId="Web-{CF55E3B2-A425-4B81-88A8-8F60BC6AA450}" dt="2020-09-18T04:02:00.811" v="1203" actId="20577"/>
      <pc:docMkLst>
        <pc:docMk/>
      </pc:docMkLst>
      <pc:sldChg chg="addSp modSp">
        <pc:chgData name="Erik M Abraham" userId="S::ema273@nau.edu::1251fb66-4b83-4110-af44-26c17f09f245" providerId="AD" clId="Web-{CF55E3B2-A425-4B81-88A8-8F60BC6AA450}" dt="2020-09-18T04:00:32.747" v="979" actId="20577"/>
        <pc:sldMkLst>
          <pc:docMk/>
          <pc:sldMk cId="2314796008" sldId="257"/>
        </pc:sldMkLst>
        <pc:spChg chg="add mod">
          <ac:chgData name="Erik M Abraham" userId="S::ema273@nau.edu::1251fb66-4b83-4110-af44-26c17f09f245" providerId="AD" clId="Web-{CF55E3B2-A425-4B81-88A8-8F60BC6AA450}" dt="2020-09-18T04:00:32.747" v="979" actId="20577"/>
          <ac:spMkLst>
            <pc:docMk/>
            <pc:sldMk cId="2314796008" sldId="257"/>
            <ac:spMk id="3" creationId="{BE97092D-20D9-44DC-BE4B-0D81FA37ABB1}"/>
          </ac:spMkLst>
        </pc:spChg>
      </pc:sldChg>
      <pc:sldChg chg="addSp modSp">
        <pc:chgData name="Erik M Abraham" userId="S::ema273@nau.edu::1251fb66-4b83-4110-af44-26c17f09f245" providerId="AD" clId="Web-{CF55E3B2-A425-4B81-88A8-8F60BC6AA450}" dt="2020-09-18T04:01:44.358" v="1201" actId="20577"/>
        <pc:sldMkLst>
          <pc:docMk/>
          <pc:sldMk cId="1491476133" sldId="259"/>
        </pc:sldMkLst>
        <pc:spChg chg="mod">
          <ac:chgData name="Erik M Abraham" userId="S::ema273@nau.edu::1251fb66-4b83-4110-af44-26c17f09f245" providerId="AD" clId="Web-{CF55E3B2-A425-4B81-88A8-8F60BC6AA450}" dt="2020-09-18T03:18:02.302" v="75" actId="20577"/>
          <ac:spMkLst>
            <pc:docMk/>
            <pc:sldMk cId="1491476133" sldId="259"/>
            <ac:spMk id="2" creationId="{AD618749-4609-1044-9E17-46D5A983CC15}"/>
          </ac:spMkLst>
        </pc:spChg>
        <pc:spChg chg="mod">
          <ac:chgData name="Erik M Abraham" userId="S::ema273@nau.edu::1251fb66-4b83-4110-af44-26c17f09f245" providerId="AD" clId="Web-{CF55E3B2-A425-4B81-88A8-8F60BC6AA450}" dt="2020-09-18T04:01:44.358" v="1201" actId="20577"/>
          <ac:spMkLst>
            <pc:docMk/>
            <pc:sldMk cId="1491476133" sldId="259"/>
            <ac:spMk id="3" creationId="{FBE9EBD4-733D-3545-BBE0-457628F3090F}"/>
          </ac:spMkLst>
        </pc:spChg>
        <pc:picChg chg="add mod">
          <ac:chgData name="Erik M Abraham" userId="S::ema273@nau.edu::1251fb66-4b83-4110-af44-26c17f09f245" providerId="AD" clId="Web-{CF55E3B2-A425-4B81-88A8-8F60BC6AA450}" dt="2020-09-18T03:23:05.355" v="106" actId="1076"/>
          <ac:picMkLst>
            <pc:docMk/>
            <pc:sldMk cId="1491476133" sldId="259"/>
            <ac:picMk id="4" creationId="{6DC78488-9973-4DBD-A43D-6BB7B49FC23D}"/>
          </ac:picMkLst>
        </pc:picChg>
      </pc:sldChg>
      <pc:sldChg chg="modSp">
        <pc:chgData name="Erik M Abraham" userId="S::ema273@nau.edu::1251fb66-4b83-4110-af44-26c17f09f245" providerId="AD" clId="Web-{CF55E3B2-A425-4B81-88A8-8F60BC6AA450}" dt="2020-09-18T03:19:20.038" v="98" actId="20577"/>
        <pc:sldMkLst>
          <pc:docMk/>
          <pc:sldMk cId="63661471" sldId="260"/>
        </pc:sldMkLst>
        <pc:spChg chg="mod">
          <ac:chgData name="Erik M Abraham" userId="S::ema273@nau.edu::1251fb66-4b83-4110-af44-26c17f09f245" providerId="AD" clId="Web-{CF55E3B2-A425-4B81-88A8-8F60BC6AA450}" dt="2020-09-18T03:19:20.038" v="98" actId="20577"/>
          <ac:spMkLst>
            <pc:docMk/>
            <pc:sldMk cId="63661471" sldId="260"/>
            <ac:spMk id="3" creationId="{FD1CEBED-7EF4-0040-BF03-56CAE49EB89F}"/>
          </ac:spMkLst>
        </pc:spChg>
      </pc:sldChg>
      <pc:sldChg chg="modSp">
        <pc:chgData name="Erik M Abraham" userId="S::ema273@nau.edu::1251fb66-4b83-4110-af44-26c17f09f245" providerId="AD" clId="Web-{CF55E3B2-A425-4B81-88A8-8F60BC6AA450}" dt="2020-09-18T03:14:46.126" v="70" actId="20577"/>
        <pc:sldMkLst>
          <pc:docMk/>
          <pc:sldMk cId="2673546077" sldId="261"/>
        </pc:sldMkLst>
        <pc:spChg chg="mod">
          <ac:chgData name="Erik M Abraham" userId="S::ema273@nau.edu::1251fb66-4b83-4110-af44-26c17f09f245" providerId="AD" clId="Web-{CF55E3B2-A425-4B81-88A8-8F60BC6AA450}" dt="2020-09-18T03:14:46.126" v="70" actId="20577"/>
          <ac:spMkLst>
            <pc:docMk/>
            <pc:sldMk cId="2673546077" sldId="261"/>
            <ac:spMk id="3" creationId="{0CDFDFD7-0488-4BDF-911E-94BED80FDB8E}"/>
          </ac:spMkLst>
        </pc:spChg>
      </pc:sldChg>
      <pc:sldChg chg="addSp delSp modSp mod setBg">
        <pc:chgData name="Erik M Abraham" userId="S::ema273@nau.edu::1251fb66-4b83-4110-af44-26c17f09f245" providerId="AD" clId="Web-{CF55E3B2-A425-4B81-88A8-8F60BC6AA450}" dt="2020-09-18T03:26:55.282" v="129" actId="20577"/>
        <pc:sldMkLst>
          <pc:docMk/>
          <pc:sldMk cId="1152557134" sldId="262"/>
        </pc:sldMkLst>
        <pc:spChg chg="mod">
          <ac:chgData name="Erik M Abraham" userId="S::ema273@nau.edu::1251fb66-4b83-4110-af44-26c17f09f245" providerId="AD" clId="Web-{CF55E3B2-A425-4B81-88A8-8F60BC6AA450}" dt="2020-09-18T03:26:55.282" v="129" actId="20577"/>
          <ac:spMkLst>
            <pc:docMk/>
            <pc:sldMk cId="1152557134" sldId="262"/>
            <ac:spMk id="2" creationId="{944D3F87-CA60-4890-92C5-40CF4A3C54DB}"/>
          </ac:spMkLst>
        </pc:spChg>
        <pc:spChg chg="add del">
          <ac:chgData name="Erik M Abraham" userId="S::ema273@nau.edu::1251fb66-4b83-4110-af44-26c17f09f245" providerId="AD" clId="Web-{CF55E3B2-A425-4B81-88A8-8F60BC6AA450}" dt="2020-09-18T03:26:55.282" v="129" actId="20577"/>
          <ac:spMkLst>
            <pc:docMk/>
            <pc:sldMk cId="1152557134" sldId="262"/>
            <ac:spMk id="3" creationId="{E8A60A8D-86D1-4A6E-82BD-16D8184F7C91}"/>
          </ac:spMkLst>
        </pc:spChg>
        <pc:spChg chg="add del">
          <ac:chgData name="Erik M Abraham" userId="S::ema273@nau.edu::1251fb66-4b83-4110-af44-26c17f09f245" providerId="AD" clId="Web-{CF55E3B2-A425-4B81-88A8-8F60BC6AA450}" dt="2020-09-18T03:26:55.282" v="129" actId="20577"/>
          <ac:spMkLst>
            <pc:docMk/>
            <pc:sldMk cId="1152557134" sldId="262"/>
            <ac:spMk id="9" creationId="{45B71F80-1F92-4074-84D9-16A062B215B3}"/>
          </ac:spMkLst>
        </pc:spChg>
        <pc:spChg chg="add del">
          <ac:chgData name="Erik M Abraham" userId="S::ema273@nau.edu::1251fb66-4b83-4110-af44-26c17f09f245" providerId="AD" clId="Web-{CF55E3B2-A425-4B81-88A8-8F60BC6AA450}" dt="2020-09-18T03:26:55.282" v="129" actId="20577"/>
          <ac:spMkLst>
            <pc:docMk/>
            <pc:sldMk cId="1152557134" sldId="262"/>
            <ac:spMk id="11" creationId="{7209C9DA-6E0D-46D9-8275-C52222D8CCAC}"/>
          </ac:spMkLst>
        </pc:spChg>
        <pc:spChg chg="add del">
          <ac:chgData name="Erik M Abraham" userId="S::ema273@nau.edu::1251fb66-4b83-4110-af44-26c17f09f245" providerId="AD" clId="Web-{CF55E3B2-A425-4B81-88A8-8F60BC6AA450}" dt="2020-09-18T03:26:55.282" v="129" actId="20577"/>
          <ac:spMkLst>
            <pc:docMk/>
            <pc:sldMk cId="1152557134" sldId="262"/>
            <ac:spMk id="13" creationId="{3EB57A4D-E0D0-46DA-B339-F24CA46FA70B}"/>
          </ac:spMkLst>
        </pc:spChg>
        <pc:graphicFrameChg chg="add del">
          <ac:chgData name="Erik M Abraham" userId="S::ema273@nau.edu::1251fb66-4b83-4110-af44-26c17f09f245" providerId="AD" clId="Web-{CF55E3B2-A425-4B81-88A8-8F60BC6AA450}" dt="2020-09-18T03:26:55.282" v="129" actId="20577"/>
          <ac:graphicFrameMkLst>
            <pc:docMk/>
            <pc:sldMk cId="1152557134" sldId="262"/>
            <ac:graphicFrameMk id="5" creationId="{92FCDC28-A084-4E2B-B721-57C25A891820}"/>
          </ac:graphicFrameMkLst>
        </pc:graphicFrameChg>
      </pc:sldChg>
    </pc:docChg>
  </pc:docChgLst>
  <pc:docChgLst>
    <pc:chgData name="Austin David Coyne" userId="S::adc366@nau.edu::4458b60a-7774-4954-b837-d48e126bc6f4" providerId="AD" clId="Web-{A46ADF5A-5B71-46D7-9C0E-830240FD4CBB}"/>
    <pc:docChg chg="modSld sldOrd">
      <pc:chgData name="Austin David Coyne" userId="S::adc366@nau.edu::4458b60a-7774-4954-b837-d48e126bc6f4" providerId="AD" clId="Web-{A46ADF5A-5B71-46D7-9C0E-830240FD4CBB}" dt="2020-09-18T03:41:02.655" v="445" actId="20577"/>
      <pc:docMkLst>
        <pc:docMk/>
      </pc:docMkLst>
      <pc:sldChg chg="modSp">
        <pc:chgData name="Austin David Coyne" userId="S::adc366@nau.edu::4458b60a-7774-4954-b837-d48e126bc6f4" providerId="AD" clId="Web-{A46ADF5A-5B71-46D7-9C0E-830240FD4CBB}" dt="2020-09-18T03:40:02.652" v="430" actId="14100"/>
        <pc:sldMkLst>
          <pc:docMk/>
          <pc:sldMk cId="1491476133" sldId="259"/>
        </pc:sldMkLst>
        <pc:spChg chg="mod">
          <ac:chgData name="Austin David Coyne" userId="S::adc366@nau.edu::4458b60a-7774-4954-b837-d48e126bc6f4" providerId="AD" clId="Web-{A46ADF5A-5B71-46D7-9C0E-830240FD4CBB}" dt="2020-09-18T03:40:02.652" v="430" actId="14100"/>
          <ac:spMkLst>
            <pc:docMk/>
            <pc:sldMk cId="1491476133" sldId="259"/>
            <ac:spMk id="3" creationId="{FBE9EBD4-733D-3545-BBE0-457628F3090F}"/>
          </ac:spMkLst>
        </pc:spChg>
        <pc:picChg chg="mod">
          <ac:chgData name="Austin David Coyne" userId="S::adc366@nau.edu::4458b60a-7774-4954-b837-d48e126bc6f4" providerId="AD" clId="Web-{A46ADF5A-5B71-46D7-9C0E-830240FD4CBB}" dt="2020-09-18T03:39:56.448" v="429" actId="1076"/>
          <ac:picMkLst>
            <pc:docMk/>
            <pc:sldMk cId="1491476133" sldId="259"/>
            <ac:picMk id="4" creationId="{6DC78488-9973-4DBD-A43D-6BB7B49FC23D}"/>
          </ac:picMkLst>
        </pc:picChg>
      </pc:sldChg>
      <pc:sldChg chg="modSp ord">
        <pc:chgData name="Austin David Coyne" userId="S::adc366@nau.edu::4458b60a-7774-4954-b837-d48e126bc6f4" providerId="AD" clId="Web-{A46ADF5A-5B71-46D7-9C0E-830240FD4CBB}" dt="2020-09-18T03:40:58.592" v="443" actId="20577"/>
        <pc:sldMkLst>
          <pc:docMk/>
          <pc:sldMk cId="3308549039" sldId="264"/>
        </pc:sldMkLst>
        <pc:spChg chg="mod">
          <ac:chgData name="Austin David Coyne" userId="S::adc366@nau.edu::4458b60a-7774-4954-b837-d48e126bc6f4" providerId="AD" clId="Web-{A46ADF5A-5B71-46D7-9C0E-830240FD4CBB}" dt="2020-09-18T03:40:58.592" v="443" actId="20577"/>
          <ac:spMkLst>
            <pc:docMk/>
            <pc:sldMk cId="3308549039" sldId="264"/>
            <ac:spMk id="3" creationId="{4A252772-30ED-834D-AE8D-A8C15F9ECAC0}"/>
          </ac:spMkLst>
        </pc:spChg>
      </pc:sldChg>
    </pc:docChg>
  </pc:docChgLst>
  <pc:docChgLst>
    <pc:chgData name="suliman hussien alsinan" userId="7008f3a5-58f2-4928-8cf9-6a32e04c24f3" providerId="ADAL" clId="{7769A9A9-008F-4F51-942F-A726C93BEE2B}"/>
    <pc:docChg chg="custSel modSld">
      <pc:chgData name="suliman hussien alsinan" userId="7008f3a5-58f2-4928-8cf9-6a32e04c24f3" providerId="ADAL" clId="{7769A9A9-008F-4F51-942F-A726C93BEE2B}" dt="2020-10-14T03:53:40.252" v="54"/>
      <pc:docMkLst>
        <pc:docMk/>
      </pc:docMkLst>
      <pc:sldChg chg="addSp delSp modSp modTransition delAnim">
        <pc:chgData name="suliman hussien alsinan" userId="7008f3a5-58f2-4928-8cf9-6a32e04c24f3" providerId="ADAL" clId="{7769A9A9-008F-4F51-942F-A726C93BEE2B}" dt="2020-10-14T03:44:04.926" v="14"/>
        <pc:sldMkLst>
          <pc:docMk/>
          <pc:sldMk cId="1041042235" sldId="265"/>
        </pc:sldMkLst>
        <pc:picChg chg="add del mod">
          <ac:chgData name="suliman hussien alsinan" userId="7008f3a5-58f2-4928-8cf9-6a32e04c24f3" providerId="ADAL" clId="{7769A9A9-008F-4F51-942F-A726C93BEE2B}" dt="2020-10-14T03:40:53.995" v="7" actId="478"/>
          <ac:picMkLst>
            <pc:docMk/>
            <pc:sldMk cId="1041042235" sldId="265"/>
            <ac:picMk id="4" creationId="{B4434A80-0758-4EF0-81D5-D7B3A1C377E8}"/>
          </ac:picMkLst>
        </pc:picChg>
      </pc:sldChg>
      <pc:sldChg chg="addSp delSp modSp modTransition delAnim modAnim">
        <pc:chgData name="suliman hussien alsinan" userId="7008f3a5-58f2-4928-8cf9-6a32e04c24f3" providerId="ADAL" clId="{7769A9A9-008F-4F51-942F-A726C93BEE2B}" dt="2020-10-14T03:53:40.252" v="54"/>
        <pc:sldMkLst>
          <pc:docMk/>
          <pc:sldMk cId="699826795" sldId="269"/>
        </pc:sldMkLst>
        <pc:picChg chg="del">
          <ac:chgData name="suliman hussien alsinan" userId="7008f3a5-58f2-4928-8cf9-6a32e04c24f3" providerId="ADAL" clId="{7769A9A9-008F-4F51-942F-A726C93BEE2B}" dt="2020-10-14T03:32:50.255" v="0" actId="478"/>
          <ac:picMkLst>
            <pc:docMk/>
            <pc:sldMk cId="699826795" sldId="269"/>
            <ac:picMk id="5" creationId="{CE47E13D-7F64-4D90-AA38-763E608F5472}"/>
          </ac:picMkLst>
        </pc:picChg>
        <pc:picChg chg="del mod">
          <ac:chgData name="suliman hussien alsinan" userId="7008f3a5-58f2-4928-8cf9-6a32e04c24f3" providerId="ADAL" clId="{7769A9A9-008F-4F51-942F-A726C93BEE2B}" dt="2020-10-14T03:39:13.811" v="2" actId="478"/>
          <ac:picMkLst>
            <pc:docMk/>
            <pc:sldMk cId="699826795" sldId="269"/>
            <ac:picMk id="6" creationId="{E914D622-0E99-443C-A9A7-0BA17E079DEB}"/>
          </ac:picMkLst>
        </pc:picChg>
        <pc:picChg chg="add del mod">
          <ac:chgData name="suliman hussien alsinan" userId="7008f3a5-58f2-4928-8cf9-6a32e04c24f3" providerId="ADAL" clId="{7769A9A9-008F-4F51-942F-A726C93BEE2B}" dt="2020-10-14T03:40:17.921" v="5" actId="478"/>
          <ac:picMkLst>
            <pc:docMk/>
            <pc:sldMk cId="699826795" sldId="269"/>
            <ac:picMk id="7" creationId="{5A28BC14-82EB-4C2A-AD7E-A286E6429E09}"/>
          </ac:picMkLst>
        </pc:picChg>
        <pc:picChg chg="add del mod">
          <ac:chgData name="suliman hussien alsinan" userId="7008f3a5-58f2-4928-8cf9-6a32e04c24f3" providerId="ADAL" clId="{7769A9A9-008F-4F51-942F-A726C93BEE2B}" dt="2020-10-14T03:41:08.078" v="8" actId="478"/>
          <ac:picMkLst>
            <pc:docMk/>
            <pc:sldMk cId="699826795" sldId="269"/>
            <ac:picMk id="8" creationId="{FF7A9ED6-FDA5-41D1-A016-351B1A8D0E66}"/>
          </ac:picMkLst>
        </pc:picChg>
        <pc:picChg chg="add del mod">
          <ac:chgData name="suliman hussien alsinan" userId="7008f3a5-58f2-4928-8cf9-6a32e04c24f3" providerId="ADAL" clId="{7769A9A9-008F-4F51-942F-A726C93BEE2B}" dt="2020-10-14T03:43:02.693" v="10"/>
          <ac:picMkLst>
            <pc:docMk/>
            <pc:sldMk cId="699826795" sldId="269"/>
            <ac:picMk id="9" creationId="{4C5509EE-340F-41AD-9577-26ED6B7F70CF}"/>
          </ac:picMkLst>
        </pc:picChg>
        <pc:picChg chg="add del mod">
          <ac:chgData name="suliman hussien alsinan" userId="7008f3a5-58f2-4928-8cf9-6a32e04c24f3" providerId="ADAL" clId="{7769A9A9-008F-4F51-942F-A726C93BEE2B}" dt="2020-10-14T03:43:28.064" v="11"/>
          <ac:picMkLst>
            <pc:docMk/>
            <pc:sldMk cId="699826795" sldId="269"/>
            <ac:picMk id="10" creationId="{64285056-69BD-4D7A-9BFC-5F1939F0E822}"/>
          </ac:picMkLst>
        </pc:picChg>
        <pc:picChg chg="add del mod">
          <ac:chgData name="suliman hussien alsinan" userId="7008f3a5-58f2-4928-8cf9-6a32e04c24f3" providerId="ADAL" clId="{7769A9A9-008F-4F51-942F-A726C93BEE2B}" dt="2020-10-14T03:43:53.561" v="12"/>
          <ac:picMkLst>
            <pc:docMk/>
            <pc:sldMk cId="699826795" sldId="269"/>
            <ac:picMk id="11" creationId="{936964AE-927E-4CC3-9917-1BD97DBE6876}"/>
          </ac:picMkLst>
        </pc:picChg>
        <pc:picChg chg="add del mod">
          <ac:chgData name="suliman hussien alsinan" userId="7008f3a5-58f2-4928-8cf9-6a32e04c24f3" providerId="ADAL" clId="{7769A9A9-008F-4F51-942F-A726C93BEE2B}" dt="2020-10-14T03:43:57.048" v="13"/>
          <ac:picMkLst>
            <pc:docMk/>
            <pc:sldMk cId="699826795" sldId="269"/>
            <ac:picMk id="12" creationId="{F418A212-2E53-4844-8F2D-8014C208B028}"/>
          </ac:picMkLst>
        </pc:picChg>
        <pc:picChg chg="add del mod">
          <ac:chgData name="suliman hussien alsinan" userId="7008f3a5-58f2-4928-8cf9-6a32e04c24f3" providerId="ADAL" clId="{7769A9A9-008F-4F51-942F-A726C93BEE2B}" dt="2020-10-14T03:45:02.474" v="16"/>
          <ac:picMkLst>
            <pc:docMk/>
            <pc:sldMk cId="699826795" sldId="269"/>
            <ac:picMk id="13" creationId="{FE3497CF-B543-419F-B046-73D203997F3C}"/>
          </ac:picMkLst>
        </pc:picChg>
        <pc:picChg chg="add del mod">
          <ac:chgData name="suliman hussien alsinan" userId="7008f3a5-58f2-4928-8cf9-6a32e04c24f3" providerId="ADAL" clId="{7769A9A9-008F-4F51-942F-A726C93BEE2B}" dt="2020-10-14T03:45:14.707" v="18"/>
          <ac:picMkLst>
            <pc:docMk/>
            <pc:sldMk cId="699826795" sldId="269"/>
            <ac:picMk id="14" creationId="{E4ADC754-BAE4-42A1-8A49-BB93C15AE802}"/>
          </ac:picMkLst>
        </pc:picChg>
        <pc:picChg chg="add del mod">
          <ac:chgData name="suliman hussien alsinan" userId="7008f3a5-58f2-4928-8cf9-6a32e04c24f3" providerId="ADAL" clId="{7769A9A9-008F-4F51-942F-A726C93BEE2B}" dt="2020-10-14T03:46:27.753" v="20"/>
          <ac:picMkLst>
            <pc:docMk/>
            <pc:sldMk cId="699826795" sldId="269"/>
            <ac:picMk id="15" creationId="{A6A4BC51-51ED-4034-B3FB-BAC3207F980B}"/>
          </ac:picMkLst>
        </pc:picChg>
        <pc:picChg chg="add del mod">
          <ac:chgData name="suliman hussien alsinan" userId="7008f3a5-58f2-4928-8cf9-6a32e04c24f3" providerId="ADAL" clId="{7769A9A9-008F-4F51-942F-A726C93BEE2B}" dt="2020-10-14T03:46:44.018" v="22"/>
          <ac:picMkLst>
            <pc:docMk/>
            <pc:sldMk cId="699826795" sldId="269"/>
            <ac:picMk id="16" creationId="{1F9EA708-1178-489A-9873-9FBC6B0B4EEA}"/>
          </ac:picMkLst>
        </pc:picChg>
        <pc:picChg chg="add del mod">
          <ac:chgData name="suliman hussien alsinan" userId="7008f3a5-58f2-4928-8cf9-6a32e04c24f3" providerId="ADAL" clId="{7769A9A9-008F-4F51-942F-A726C93BEE2B}" dt="2020-10-14T03:46:54.768" v="24"/>
          <ac:picMkLst>
            <pc:docMk/>
            <pc:sldMk cId="699826795" sldId="269"/>
            <ac:picMk id="17" creationId="{6F0EDDF6-530C-4FEF-964F-9F7EEF35D803}"/>
          </ac:picMkLst>
        </pc:picChg>
        <pc:picChg chg="add del mod">
          <ac:chgData name="suliman hussien alsinan" userId="7008f3a5-58f2-4928-8cf9-6a32e04c24f3" providerId="ADAL" clId="{7769A9A9-008F-4F51-942F-A726C93BEE2B}" dt="2020-10-14T03:47:13.333" v="26"/>
          <ac:picMkLst>
            <pc:docMk/>
            <pc:sldMk cId="699826795" sldId="269"/>
            <ac:picMk id="18" creationId="{A48876D2-9AA7-4036-A1C9-F797775582C1}"/>
          </ac:picMkLst>
        </pc:picChg>
        <pc:picChg chg="add del mod">
          <ac:chgData name="suliman hussien alsinan" userId="7008f3a5-58f2-4928-8cf9-6a32e04c24f3" providerId="ADAL" clId="{7769A9A9-008F-4F51-942F-A726C93BEE2B}" dt="2020-10-14T03:47:28.848" v="28"/>
          <ac:picMkLst>
            <pc:docMk/>
            <pc:sldMk cId="699826795" sldId="269"/>
            <ac:picMk id="19" creationId="{C459F757-A82F-4B4A-B0AC-1E84183376EE}"/>
          </ac:picMkLst>
        </pc:picChg>
        <pc:picChg chg="add del mod">
          <ac:chgData name="suliman hussien alsinan" userId="7008f3a5-58f2-4928-8cf9-6a32e04c24f3" providerId="ADAL" clId="{7769A9A9-008F-4F51-942F-A726C93BEE2B}" dt="2020-10-14T03:47:55.712" v="30"/>
          <ac:picMkLst>
            <pc:docMk/>
            <pc:sldMk cId="699826795" sldId="269"/>
            <ac:picMk id="20" creationId="{8D1CA996-18B6-41C4-A81D-4D65B20EFB28}"/>
          </ac:picMkLst>
        </pc:picChg>
        <pc:picChg chg="add del mod">
          <ac:chgData name="suliman hussien alsinan" userId="7008f3a5-58f2-4928-8cf9-6a32e04c24f3" providerId="ADAL" clId="{7769A9A9-008F-4F51-942F-A726C93BEE2B}" dt="2020-10-14T03:48:05.713" v="32"/>
          <ac:picMkLst>
            <pc:docMk/>
            <pc:sldMk cId="699826795" sldId="269"/>
            <ac:picMk id="21" creationId="{3982A3CB-79D1-4A6E-9042-39D5346EBBC4}"/>
          </ac:picMkLst>
        </pc:picChg>
        <pc:picChg chg="add del mod">
          <ac:chgData name="suliman hussien alsinan" userId="7008f3a5-58f2-4928-8cf9-6a32e04c24f3" providerId="ADAL" clId="{7769A9A9-008F-4F51-942F-A726C93BEE2B}" dt="2020-10-14T03:48:52.694" v="34"/>
          <ac:picMkLst>
            <pc:docMk/>
            <pc:sldMk cId="699826795" sldId="269"/>
            <ac:picMk id="22" creationId="{3F7A3CDF-3572-458F-8E42-8FCB52293BA4}"/>
          </ac:picMkLst>
        </pc:picChg>
        <pc:picChg chg="add del mod">
          <ac:chgData name="suliman hussien alsinan" userId="7008f3a5-58f2-4928-8cf9-6a32e04c24f3" providerId="ADAL" clId="{7769A9A9-008F-4F51-942F-A726C93BEE2B}" dt="2020-10-14T03:50:20.412" v="36"/>
          <ac:picMkLst>
            <pc:docMk/>
            <pc:sldMk cId="699826795" sldId="269"/>
            <ac:picMk id="23" creationId="{61F2DF08-D929-4AA9-9065-47514C928573}"/>
          </ac:picMkLst>
        </pc:picChg>
        <pc:picChg chg="add del mod">
          <ac:chgData name="suliman hussien alsinan" userId="7008f3a5-58f2-4928-8cf9-6a32e04c24f3" providerId="ADAL" clId="{7769A9A9-008F-4F51-942F-A726C93BEE2B}" dt="2020-10-14T03:50:31.064" v="37"/>
          <ac:picMkLst>
            <pc:docMk/>
            <pc:sldMk cId="699826795" sldId="269"/>
            <ac:picMk id="24" creationId="{E8931641-0724-4DD3-AC62-D070A9198F85}"/>
          </ac:picMkLst>
        </pc:picChg>
        <pc:picChg chg="add del mod">
          <ac:chgData name="suliman hussien alsinan" userId="7008f3a5-58f2-4928-8cf9-6a32e04c24f3" providerId="ADAL" clId="{7769A9A9-008F-4F51-942F-A726C93BEE2B}" dt="2020-10-14T03:50:48.004" v="38"/>
          <ac:picMkLst>
            <pc:docMk/>
            <pc:sldMk cId="699826795" sldId="269"/>
            <ac:picMk id="25" creationId="{F697463E-B00D-4C93-AB3D-132224DFEE93}"/>
          </ac:picMkLst>
        </pc:picChg>
        <pc:picChg chg="add del mod">
          <ac:chgData name="suliman hussien alsinan" userId="7008f3a5-58f2-4928-8cf9-6a32e04c24f3" providerId="ADAL" clId="{7769A9A9-008F-4F51-942F-A726C93BEE2B}" dt="2020-10-14T03:51:18.661" v="39"/>
          <ac:picMkLst>
            <pc:docMk/>
            <pc:sldMk cId="699826795" sldId="269"/>
            <ac:picMk id="26" creationId="{92B75E69-5AE2-445F-9F27-B67EE935CB3E}"/>
          </ac:picMkLst>
        </pc:picChg>
        <pc:picChg chg="add del mod">
          <ac:chgData name="suliman hussien alsinan" userId="7008f3a5-58f2-4928-8cf9-6a32e04c24f3" providerId="ADAL" clId="{7769A9A9-008F-4F51-942F-A726C93BEE2B}" dt="2020-10-14T03:51:29.715" v="40"/>
          <ac:picMkLst>
            <pc:docMk/>
            <pc:sldMk cId="699826795" sldId="269"/>
            <ac:picMk id="27" creationId="{F9085B4D-E0CD-48B2-AB01-219A2EDAD8F2}"/>
          </ac:picMkLst>
        </pc:picChg>
        <pc:picChg chg="add del mod">
          <ac:chgData name="suliman hussien alsinan" userId="7008f3a5-58f2-4928-8cf9-6a32e04c24f3" providerId="ADAL" clId="{7769A9A9-008F-4F51-942F-A726C93BEE2B}" dt="2020-10-14T03:51:32.500" v="41"/>
          <ac:picMkLst>
            <pc:docMk/>
            <pc:sldMk cId="699826795" sldId="269"/>
            <ac:picMk id="28" creationId="{D5EE4F14-8D6D-41F5-89A2-C655E56F070C}"/>
          </ac:picMkLst>
        </pc:picChg>
        <pc:picChg chg="add del mod">
          <ac:chgData name="suliman hussien alsinan" userId="7008f3a5-58f2-4928-8cf9-6a32e04c24f3" providerId="ADAL" clId="{7769A9A9-008F-4F51-942F-A726C93BEE2B}" dt="2020-10-14T03:51:47.117" v="43"/>
          <ac:picMkLst>
            <pc:docMk/>
            <pc:sldMk cId="699826795" sldId="269"/>
            <ac:picMk id="29" creationId="{BA715EA1-0E30-4C6F-B6B0-4A04E5E03AB7}"/>
          </ac:picMkLst>
        </pc:picChg>
        <pc:picChg chg="add del mod">
          <ac:chgData name="suliman hussien alsinan" userId="7008f3a5-58f2-4928-8cf9-6a32e04c24f3" providerId="ADAL" clId="{7769A9A9-008F-4F51-942F-A726C93BEE2B}" dt="2020-10-14T03:51:58.156" v="45"/>
          <ac:picMkLst>
            <pc:docMk/>
            <pc:sldMk cId="699826795" sldId="269"/>
            <ac:picMk id="30" creationId="{76EFB643-F94B-4978-8CEA-5A5AA49DEED6}"/>
          </ac:picMkLst>
        </pc:picChg>
        <pc:picChg chg="add del mod">
          <ac:chgData name="suliman hussien alsinan" userId="7008f3a5-58f2-4928-8cf9-6a32e04c24f3" providerId="ADAL" clId="{7769A9A9-008F-4F51-942F-A726C93BEE2B}" dt="2020-10-14T03:52:13.400" v="47"/>
          <ac:picMkLst>
            <pc:docMk/>
            <pc:sldMk cId="699826795" sldId="269"/>
            <ac:picMk id="31" creationId="{424A0533-238F-49C5-B7A4-B2CA4FE8F568}"/>
          </ac:picMkLst>
        </pc:picChg>
        <pc:picChg chg="add del mod">
          <ac:chgData name="suliman hussien alsinan" userId="7008f3a5-58f2-4928-8cf9-6a32e04c24f3" providerId="ADAL" clId="{7769A9A9-008F-4F51-942F-A726C93BEE2B}" dt="2020-10-14T03:52:26.130" v="49"/>
          <ac:picMkLst>
            <pc:docMk/>
            <pc:sldMk cId="699826795" sldId="269"/>
            <ac:picMk id="32" creationId="{DD9AD67C-6484-4600-8A28-A833677AB9E6}"/>
          </ac:picMkLst>
        </pc:picChg>
        <pc:picChg chg="add del mod">
          <ac:chgData name="suliman hussien alsinan" userId="7008f3a5-58f2-4928-8cf9-6a32e04c24f3" providerId="ADAL" clId="{7769A9A9-008F-4F51-942F-A726C93BEE2B}" dt="2020-10-14T03:52:43.362" v="51"/>
          <ac:picMkLst>
            <pc:docMk/>
            <pc:sldMk cId="699826795" sldId="269"/>
            <ac:picMk id="33" creationId="{9CC76F37-DB45-444A-97C2-ABDDB941563E}"/>
          </ac:picMkLst>
        </pc:picChg>
        <pc:picChg chg="add del mod">
          <ac:chgData name="suliman hussien alsinan" userId="7008f3a5-58f2-4928-8cf9-6a32e04c24f3" providerId="ADAL" clId="{7769A9A9-008F-4F51-942F-A726C93BEE2B}" dt="2020-10-14T03:52:54.762" v="53"/>
          <ac:picMkLst>
            <pc:docMk/>
            <pc:sldMk cId="699826795" sldId="269"/>
            <ac:picMk id="34" creationId="{F9651E39-97C2-4A9C-8735-ED6C56AA7EF9}"/>
          </ac:picMkLst>
        </pc:picChg>
        <pc:picChg chg="add mod">
          <ac:chgData name="suliman hussien alsinan" userId="7008f3a5-58f2-4928-8cf9-6a32e04c24f3" providerId="ADAL" clId="{7769A9A9-008F-4F51-942F-A726C93BEE2B}" dt="2020-10-14T03:53:40.252" v="54"/>
          <ac:picMkLst>
            <pc:docMk/>
            <pc:sldMk cId="699826795" sldId="269"/>
            <ac:picMk id="35" creationId="{4475A90D-BFBB-47C0-A4D2-D345125B2778}"/>
          </ac:picMkLst>
        </pc:picChg>
      </pc:sldChg>
    </pc:docChg>
  </pc:docChgLst>
  <pc:docChgLst>
    <pc:chgData name="suliman hussien alsinan" userId="S::sha72@nau.edu::7008f3a5-58f2-4928-8cf9-6a32e04c24f3" providerId="AD" clId="Web-{9CBAA22D-7045-4477-80A3-EA9FDC74F4E9}"/>
    <pc:docChg chg="modSld">
      <pc:chgData name="suliman hussien alsinan" userId="S::sha72@nau.edu::7008f3a5-58f2-4928-8cf9-6a32e04c24f3" providerId="AD" clId="Web-{9CBAA22D-7045-4477-80A3-EA9FDC74F4E9}" dt="2020-09-21T05:25:04.185" v="15" actId="20577"/>
      <pc:docMkLst>
        <pc:docMk/>
      </pc:docMkLst>
      <pc:sldChg chg="modSp">
        <pc:chgData name="suliman hussien alsinan" userId="S::sha72@nau.edu::7008f3a5-58f2-4928-8cf9-6a32e04c24f3" providerId="AD" clId="Web-{9CBAA22D-7045-4477-80A3-EA9FDC74F4E9}" dt="2020-09-21T05:25:04.185" v="14" actId="20577"/>
        <pc:sldMkLst>
          <pc:docMk/>
          <pc:sldMk cId="1041042235" sldId="265"/>
        </pc:sldMkLst>
        <pc:spChg chg="mod">
          <ac:chgData name="suliman hussien alsinan" userId="S::sha72@nau.edu::7008f3a5-58f2-4928-8cf9-6a32e04c24f3" providerId="AD" clId="Web-{9CBAA22D-7045-4477-80A3-EA9FDC74F4E9}" dt="2020-09-21T05:25:04.185" v="14" actId="20577"/>
          <ac:spMkLst>
            <pc:docMk/>
            <pc:sldMk cId="1041042235" sldId="265"/>
            <ac:spMk id="3" creationId="{5CECA79F-FFA8-4B45-ACBF-4142F9BF3C45}"/>
          </ac:spMkLst>
        </pc:spChg>
      </pc:sldChg>
    </pc:docChg>
  </pc:docChgLst>
  <pc:docChgLst>
    <pc:chgData name="Tyson Cruey Spencer" userId="S::tcs256@nau.edu::dac683f6-12a9-4cee-a96b-80a7038c69b8" providerId="AD" clId="Web-{29FD7FF0-235A-49F1-8ED7-5EA2A0B32A1F}"/>
    <pc:docChg chg="modSld">
      <pc:chgData name="Tyson Cruey Spencer" userId="S::tcs256@nau.edu::dac683f6-12a9-4cee-a96b-80a7038c69b8" providerId="AD" clId="Web-{29FD7FF0-235A-49F1-8ED7-5EA2A0B32A1F}" dt="2020-09-21T04:18:52.609" v="104" actId="20577"/>
      <pc:docMkLst>
        <pc:docMk/>
      </pc:docMkLst>
      <pc:sldChg chg="modSp">
        <pc:chgData name="Tyson Cruey Spencer" userId="S::tcs256@nau.edu::dac683f6-12a9-4cee-a96b-80a7038c69b8" providerId="AD" clId="Web-{29FD7FF0-235A-49F1-8ED7-5EA2A0B32A1F}" dt="2020-09-21T04:16:57.450" v="98" actId="1076"/>
        <pc:sldMkLst>
          <pc:docMk/>
          <pc:sldMk cId="2673546077" sldId="261"/>
        </pc:sldMkLst>
        <pc:spChg chg="mod">
          <ac:chgData name="Tyson Cruey Spencer" userId="S::tcs256@nau.edu::dac683f6-12a9-4cee-a96b-80a7038c69b8" providerId="AD" clId="Web-{29FD7FF0-235A-49F1-8ED7-5EA2A0B32A1F}" dt="2020-09-21T03:45:09.030" v="10" actId="20577"/>
          <ac:spMkLst>
            <pc:docMk/>
            <pc:sldMk cId="2673546077" sldId="261"/>
            <ac:spMk id="2" creationId="{126B7668-2B1A-47B5-BDC6-6C31479E7CFE}"/>
          </ac:spMkLst>
        </pc:spChg>
        <pc:spChg chg="mod">
          <ac:chgData name="Tyson Cruey Spencer" userId="S::tcs256@nau.edu::dac683f6-12a9-4cee-a96b-80a7038c69b8" providerId="AD" clId="Web-{29FD7FF0-235A-49F1-8ED7-5EA2A0B32A1F}" dt="2020-09-21T03:45:45.171" v="13" actId="14100"/>
          <ac:spMkLst>
            <pc:docMk/>
            <pc:sldMk cId="2673546077" sldId="261"/>
            <ac:spMk id="3" creationId="{0CDFDFD7-0488-4BDF-911E-94BED80FDB8E}"/>
          </ac:spMkLst>
        </pc:spChg>
        <pc:spChg chg="mod">
          <ac:chgData name="Tyson Cruey Spencer" userId="S::tcs256@nau.edu::dac683f6-12a9-4cee-a96b-80a7038c69b8" providerId="AD" clId="Web-{29FD7FF0-235A-49F1-8ED7-5EA2A0B32A1F}" dt="2020-09-21T04:16:57.450" v="98" actId="1076"/>
          <ac:spMkLst>
            <pc:docMk/>
            <pc:sldMk cId="2673546077" sldId="261"/>
            <ac:spMk id="5" creationId="{7FC4CCB1-97D4-4451-9E53-F700DBF1D92B}"/>
          </ac:spMkLst>
        </pc:spChg>
      </pc:sldChg>
      <pc:sldChg chg="modSp">
        <pc:chgData name="Tyson Cruey Spencer" userId="S::tcs256@nau.edu::dac683f6-12a9-4cee-a96b-80a7038c69b8" providerId="AD" clId="Web-{29FD7FF0-235A-49F1-8ED7-5EA2A0B32A1F}" dt="2020-09-21T04:18:52.609" v="103" actId="20577"/>
        <pc:sldMkLst>
          <pc:docMk/>
          <pc:sldMk cId="1041042235" sldId="265"/>
        </pc:sldMkLst>
        <pc:spChg chg="mod">
          <ac:chgData name="Tyson Cruey Spencer" userId="S::tcs256@nau.edu::dac683f6-12a9-4cee-a96b-80a7038c69b8" providerId="AD" clId="Web-{29FD7FF0-235A-49F1-8ED7-5EA2A0B32A1F}" dt="2020-09-21T04:18:52.609" v="103" actId="20577"/>
          <ac:spMkLst>
            <pc:docMk/>
            <pc:sldMk cId="1041042235" sldId="265"/>
            <ac:spMk id="3" creationId="{5CECA79F-FFA8-4B45-ACBF-4142F9BF3C45}"/>
          </ac:spMkLst>
        </pc:spChg>
      </pc:sldChg>
    </pc:docChg>
  </pc:docChgLst>
  <pc:docChgLst>
    <pc:chgData name="Jacob K Cryder" userId="S::jkc262@nau.edu::cecf95a9-8601-4403-850c-18d056546942" providerId="AD" clId="Web-{F8935EDD-8FE9-4CC3-AA0D-9862748B7DCB}"/>
    <pc:docChg chg="addSld delSld modSld sldOrd">
      <pc:chgData name="Jacob K Cryder" userId="S::jkc262@nau.edu::cecf95a9-8601-4403-850c-18d056546942" providerId="AD" clId="Web-{F8935EDD-8FE9-4CC3-AA0D-9862748B7DCB}" dt="2020-10-12T03:06:56.744" v="97"/>
      <pc:docMkLst>
        <pc:docMk/>
      </pc:docMkLst>
      <pc:sldChg chg="ord">
        <pc:chgData name="Jacob K Cryder" userId="S::jkc262@nau.edu::cecf95a9-8601-4403-850c-18d056546942" providerId="AD" clId="Web-{F8935EDD-8FE9-4CC3-AA0D-9862748B7DCB}" dt="2020-10-12T03:06:56.744" v="97"/>
        <pc:sldMkLst>
          <pc:docMk/>
          <pc:sldMk cId="2314796008" sldId="257"/>
        </pc:sldMkLst>
      </pc:sldChg>
      <pc:sldChg chg="ord">
        <pc:chgData name="Jacob K Cryder" userId="S::jkc262@nau.edu::cecf95a9-8601-4403-850c-18d056546942" providerId="AD" clId="Web-{F8935EDD-8FE9-4CC3-AA0D-9862748B7DCB}" dt="2020-10-12T03:03:52.203" v="36"/>
        <pc:sldMkLst>
          <pc:docMk/>
          <pc:sldMk cId="63661471" sldId="260"/>
        </pc:sldMkLst>
      </pc:sldChg>
      <pc:sldChg chg="ord">
        <pc:chgData name="Jacob K Cryder" userId="S::jkc262@nau.edu::cecf95a9-8601-4403-850c-18d056546942" providerId="AD" clId="Web-{F8935EDD-8FE9-4CC3-AA0D-9862748B7DCB}" dt="2020-10-12T02:57:55.324" v="0"/>
        <pc:sldMkLst>
          <pc:docMk/>
          <pc:sldMk cId="2673546077" sldId="261"/>
        </pc:sldMkLst>
      </pc:sldChg>
      <pc:sldChg chg="ord">
        <pc:chgData name="Jacob K Cryder" userId="S::jkc262@nau.edu::cecf95a9-8601-4403-850c-18d056546942" providerId="AD" clId="Web-{F8935EDD-8FE9-4CC3-AA0D-9862748B7DCB}" dt="2020-10-12T03:06:53.900" v="96"/>
        <pc:sldMkLst>
          <pc:docMk/>
          <pc:sldMk cId="1152557134" sldId="262"/>
        </pc:sldMkLst>
      </pc:sldChg>
      <pc:sldChg chg="addSp modSp new ord">
        <pc:chgData name="Jacob K Cryder" userId="S::jkc262@nau.edu::cecf95a9-8601-4403-850c-18d056546942" providerId="AD" clId="Web-{F8935EDD-8FE9-4CC3-AA0D-9862748B7DCB}" dt="2020-10-12T03:06:40.024" v="95" actId="1076"/>
        <pc:sldMkLst>
          <pc:docMk/>
          <pc:sldMk cId="2381580818" sldId="266"/>
        </pc:sldMkLst>
        <pc:spChg chg="add mod">
          <ac:chgData name="Jacob K Cryder" userId="S::jkc262@nau.edu::cecf95a9-8601-4403-850c-18d056546942" providerId="AD" clId="Web-{F8935EDD-8FE9-4CC3-AA0D-9862748B7DCB}" dt="2020-10-12T03:06:40.024" v="95" actId="1076"/>
          <ac:spMkLst>
            <pc:docMk/>
            <pc:sldMk cId="2381580818" sldId="266"/>
            <ac:spMk id="2" creationId="{366FCA16-542B-4799-BDAA-B8666242C096}"/>
          </ac:spMkLst>
        </pc:spChg>
      </pc:sldChg>
      <pc:sldChg chg="addSp modSp new">
        <pc:chgData name="Jacob K Cryder" userId="S::jkc262@nau.edu::cecf95a9-8601-4403-850c-18d056546942" providerId="AD" clId="Web-{F8935EDD-8FE9-4CC3-AA0D-9862748B7DCB}" dt="2020-10-12T03:05:14.582" v="67" actId="1076"/>
        <pc:sldMkLst>
          <pc:docMk/>
          <pc:sldMk cId="3825161405" sldId="267"/>
        </pc:sldMkLst>
        <pc:spChg chg="add mod">
          <ac:chgData name="Jacob K Cryder" userId="S::jkc262@nau.edu::cecf95a9-8601-4403-850c-18d056546942" providerId="AD" clId="Web-{F8935EDD-8FE9-4CC3-AA0D-9862748B7DCB}" dt="2020-10-12T03:05:14.582" v="67" actId="1076"/>
          <ac:spMkLst>
            <pc:docMk/>
            <pc:sldMk cId="3825161405" sldId="267"/>
            <ac:spMk id="2" creationId="{0A0422EF-0425-4880-BDD1-BDB13DEAAD80}"/>
          </ac:spMkLst>
        </pc:spChg>
      </pc:sldChg>
      <pc:sldChg chg="new del">
        <pc:chgData name="Jacob K Cryder" userId="S::jkc262@nau.edu::cecf95a9-8601-4403-850c-18d056546942" providerId="AD" clId="Web-{F8935EDD-8FE9-4CC3-AA0D-9862748B7DCB}" dt="2020-10-12T03:06:30.977" v="94"/>
        <pc:sldMkLst>
          <pc:docMk/>
          <pc:sldMk cId="4286449186" sldId="268"/>
        </pc:sldMkLst>
      </pc:sldChg>
      <pc:sldChg chg="addSp modSp new ord">
        <pc:chgData name="Jacob K Cryder" userId="S::jkc262@nau.edu::cecf95a9-8601-4403-850c-18d056546942" providerId="AD" clId="Web-{F8935EDD-8FE9-4CC3-AA0D-9862748B7DCB}" dt="2020-10-12T03:06:27.711" v="93"/>
        <pc:sldMkLst>
          <pc:docMk/>
          <pc:sldMk cId="699826795" sldId="269"/>
        </pc:sldMkLst>
        <pc:spChg chg="add mod">
          <ac:chgData name="Jacob K Cryder" userId="S::jkc262@nau.edu::cecf95a9-8601-4403-850c-18d056546942" providerId="AD" clId="Web-{F8935EDD-8FE9-4CC3-AA0D-9862748B7DCB}" dt="2020-10-12T03:06:20.867" v="92" actId="1076"/>
          <ac:spMkLst>
            <pc:docMk/>
            <pc:sldMk cId="699826795" sldId="269"/>
            <ac:spMk id="2" creationId="{A37419F8-395C-4E2F-A5F2-4425CAD91D94}"/>
          </ac:spMkLst>
        </pc:spChg>
      </pc:sldChg>
    </pc:docChg>
  </pc:docChgLst>
  <pc:docChgLst>
    <pc:chgData name="Tyson Cruey Spencer" userId="S::tcs256@nau.edu::dac683f6-12a9-4cee-a96b-80a7038c69b8" providerId="AD" clId="Web-{75D62901-2691-4473-90B7-21DEA1280FE1}"/>
    <pc:docChg chg="modSld">
      <pc:chgData name="Tyson Cruey Spencer" userId="S::tcs256@nau.edu::dac683f6-12a9-4cee-a96b-80a7038c69b8" providerId="AD" clId="Web-{75D62901-2691-4473-90B7-21DEA1280FE1}" dt="2020-09-21T06:52:25.870" v="279" actId="1076"/>
      <pc:docMkLst>
        <pc:docMk/>
      </pc:docMkLst>
      <pc:sldChg chg="modSp">
        <pc:chgData name="Tyson Cruey Spencer" userId="S::tcs256@nau.edu::dac683f6-12a9-4cee-a96b-80a7038c69b8" providerId="AD" clId="Web-{75D62901-2691-4473-90B7-21DEA1280FE1}" dt="2020-09-21T06:52:25.870" v="279" actId="1076"/>
        <pc:sldMkLst>
          <pc:docMk/>
          <pc:sldMk cId="2673546077" sldId="261"/>
        </pc:sldMkLst>
        <pc:spChg chg="mod">
          <ac:chgData name="Tyson Cruey Spencer" userId="S::tcs256@nau.edu::dac683f6-12a9-4cee-a96b-80a7038c69b8" providerId="AD" clId="Web-{75D62901-2691-4473-90B7-21DEA1280FE1}" dt="2020-09-21T06:41:15.862" v="2" actId="20577"/>
          <ac:spMkLst>
            <pc:docMk/>
            <pc:sldMk cId="2673546077" sldId="261"/>
            <ac:spMk id="5" creationId="{7FC4CCB1-97D4-4451-9E53-F700DBF1D92B}"/>
          </ac:spMkLst>
        </pc:spChg>
        <pc:picChg chg="mod">
          <ac:chgData name="Tyson Cruey Spencer" userId="S::tcs256@nau.edu::dac683f6-12a9-4cee-a96b-80a7038c69b8" providerId="AD" clId="Web-{75D62901-2691-4473-90B7-21DEA1280FE1}" dt="2020-09-21T06:52:25.870" v="279" actId="1076"/>
          <ac:picMkLst>
            <pc:docMk/>
            <pc:sldMk cId="2673546077" sldId="261"/>
            <ac:picMk id="4" creationId="{A8A01DA6-75AC-4062-9137-4FB792931E0A}"/>
          </ac:picMkLst>
        </pc:picChg>
      </pc:sldChg>
      <pc:sldChg chg="modSp">
        <pc:chgData name="Tyson Cruey Spencer" userId="S::tcs256@nau.edu::dac683f6-12a9-4cee-a96b-80a7038c69b8" providerId="AD" clId="Web-{75D62901-2691-4473-90B7-21DEA1280FE1}" dt="2020-09-21T06:44:19.810" v="21" actId="20577"/>
        <pc:sldMkLst>
          <pc:docMk/>
          <pc:sldMk cId="3308549039" sldId="264"/>
        </pc:sldMkLst>
        <pc:spChg chg="mod">
          <ac:chgData name="Tyson Cruey Spencer" userId="S::tcs256@nau.edu::dac683f6-12a9-4cee-a96b-80a7038c69b8" providerId="AD" clId="Web-{75D62901-2691-4473-90B7-21DEA1280FE1}" dt="2020-09-21T06:44:19.810" v="21" actId="20577"/>
          <ac:spMkLst>
            <pc:docMk/>
            <pc:sldMk cId="3308549039" sldId="264"/>
            <ac:spMk id="3" creationId="{4A252772-30ED-834D-AE8D-A8C15F9ECAC0}"/>
          </ac:spMkLst>
        </pc:spChg>
      </pc:sldChg>
      <pc:sldChg chg="modSp">
        <pc:chgData name="Tyson Cruey Spencer" userId="S::tcs256@nau.edu::dac683f6-12a9-4cee-a96b-80a7038c69b8" providerId="AD" clId="Web-{75D62901-2691-4473-90B7-21DEA1280FE1}" dt="2020-09-21T06:51:34.257" v="275" actId="20577"/>
        <pc:sldMkLst>
          <pc:docMk/>
          <pc:sldMk cId="1041042235" sldId="265"/>
        </pc:sldMkLst>
        <pc:spChg chg="mod">
          <ac:chgData name="Tyson Cruey Spencer" userId="S::tcs256@nau.edu::dac683f6-12a9-4cee-a96b-80a7038c69b8" providerId="AD" clId="Web-{75D62901-2691-4473-90B7-21DEA1280FE1}" dt="2020-09-21T06:51:34.257" v="275" actId="20577"/>
          <ac:spMkLst>
            <pc:docMk/>
            <pc:sldMk cId="1041042235" sldId="265"/>
            <ac:spMk id="3" creationId="{5CECA79F-FFA8-4B45-ACBF-4142F9BF3C45}"/>
          </ac:spMkLst>
        </pc:spChg>
      </pc:sldChg>
    </pc:docChg>
  </pc:docChgLst>
  <pc:docChgLst>
    <pc:chgData name="Austin David Coyne" userId="S::adc366@nau.edu::4458b60a-7774-4954-b837-d48e126bc6f4" providerId="AD" clId="Web-{972B6751-EBE2-49AE-B189-B7A9A5FBA9FD}"/>
    <pc:docChg chg="modSld">
      <pc:chgData name="Austin David Coyne" userId="S::adc366@nau.edu::4458b60a-7774-4954-b837-d48e126bc6f4" providerId="AD" clId="Web-{972B6751-EBE2-49AE-B189-B7A9A5FBA9FD}" dt="2020-09-18T03:24:48.045" v="24" actId="20577"/>
      <pc:docMkLst>
        <pc:docMk/>
      </pc:docMkLst>
      <pc:sldChg chg="modSp">
        <pc:chgData name="Austin David Coyne" userId="S::adc366@nau.edu::4458b60a-7774-4954-b837-d48e126bc6f4" providerId="AD" clId="Web-{972B6751-EBE2-49AE-B189-B7A9A5FBA9FD}" dt="2020-09-18T03:24:46.795" v="22" actId="20577"/>
        <pc:sldMkLst>
          <pc:docMk/>
          <pc:sldMk cId="3308549039" sldId="264"/>
        </pc:sldMkLst>
        <pc:spChg chg="mod">
          <ac:chgData name="Austin David Coyne" userId="S::adc366@nau.edu::4458b60a-7774-4954-b837-d48e126bc6f4" providerId="AD" clId="Web-{972B6751-EBE2-49AE-B189-B7A9A5FBA9FD}" dt="2020-09-18T03:24:46.795" v="22" actId="20577"/>
          <ac:spMkLst>
            <pc:docMk/>
            <pc:sldMk cId="3308549039" sldId="264"/>
            <ac:spMk id="3" creationId="{4A252772-30ED-834D-AE8D-A8C15F9ECAC0}"/>
          </ac:spMkLst>
        </pc:spChg>
      </pc:sldChg>
    </pc:docChg>
  </pc:docChgLst>
  <pc:docChgLst>
    <pc:chgData name="Tyson Cruey Spencer" userId="S::tcs256@nau.edu::dac683f6-12a9-4cee-a96b-80a7038c69b8" providerId="AD" clId="Web-{152EF0BD-2DA7-4022-A66F-931F876A4E62}"/>
    <pc:docChg chg="addSld modSld sldOrd">
      <pc:chgData name="Tyson Cruey Spencer" userId="S::tcs256@nau.edu::dac683f6-12a9-4cee-a96b-80a7038c69b8" providerId="AD" clId="Web-{152EF0BD-2DA7-4022-A66F-931F876A4E62}" dt="2020-09-18T04:46:14.666" v="2082" actId="20577"/>
      <pc:docMkLst>
        <pc:docMk/>
      </pc:docMkLst>
      <pc:sldChg chg="modSp">
        <pc:chgData name="Tyson Cruey Spencer" userId="S::tcs256@nau.edu::dac683f6-12a9-4cee-a96b-80a7038c69b8" providerId="AD" clId="Web-{152EF0BD-2DA7-4022-A66F-931F876A4E62}" dt="2020-09-18T04:17:24.284" v="1072" actId="1076"/>
        <pc:sldMkLst>
          <pc:docMk/>
          <pc:sldMk cId="1491476133" sldId="259"/>
        </pc:sldMkLst>
        <pc:spChg chg="mod">
          <ac:chgData name="Tyson Cruey Spencer" userId="S::tcs256@nau.edu::dac683f6-12a9-4cee-a96b-80a7038c69b8" providerId="AD" clId="Web-{152EF0BD-2DA7-4022-A66F-931F876A4E62}" dt="2020-09-18T04:17:15.924" v="1069" actId="20577"/>
          <ac:spMkLst>
            <pc:docMk/>
            <pc:sldMk cId="1491476133" sldId="259"/>
            <ac:spMk id="3" creationId="{FBE9EBD4-733D-3545-BBE0-457628F3090F}"/>
          </ac:spMkLst>
        </pc:spChg>
        <pc:picChg chg="mod">
          <ac:chgData name="Tyson Cruey Spencer" userId="S::tcs256@nau.edu::dac683f6-12a9-4cee-a96b-80a7038c69b8" providerId="AD" clId="Web-{152EF0BD-2DA7-4022-A66F-931F876A4E62}" dt="2020-09-18T04:17:24.284" v="1072" actId="1076"/>
          <ac:picMkLst>
            <pc:docMk/>
            <pc:sldMk cId="1491476133" sldId="259"/>
            <ac:picMk id="4" creationId="{6DC78488-9973-4DBD-A43D-6BB7B49FC23D}"/>
          </ac:picMkLst>
        </pc:picChg>
      </pc:sldChg>
      <pc:sldChg chg="ord">
        <pc:chgData name="Tyson Cruey Spencer" userId="S::tcs256@nau.edu::dac683f6-12a9-4cee-a96b-80a7038c69b8" providerId="AD" clId="Web-{152EF0BD-2DA7-4022-A66F-931F876A4E62}" dt="2020-09-18T04:25:42.888" v="1495" actId="20577"/>
        <pc:sldMkLst>
          <pc:docMk/>
          <pc:sldMk cId="63661471" sldId="260"/>
        </pc:sldMkLst>
      </pc:sldChg>
      <pc:sldChg chg="addSp delSp modSp mod setBg">
        <pc:chgData name="Tyson Cruey Spencer" userId="S::tcs256@nau.edu::dac683f6-12a9-4cee-a96b-80a7038c69b8" providerId="AD" clId="Web-{152EF0BD-2DA7-4022-A66F-931F876A4E62}" dt="2020-09-18T04:46:14.666" v="2081" actId="20577"/>
        <pc:sldMkLst>
          <pc:docMk/>
          <pc:sldMk cId="2673546077" sldId="261"/>
        </pc:sldMkLst>
        <pc:spChg chg="mod">
          <ac:chgData name="Tyson Cruey Spencer" userId="S::tcs256@nau.edu::dac683f6-12a9-4cee-a96b-80a7038c69b8" providerId="AD" clId="Web-{152EF0BD-2DA7-4022-A66F-931F876A4E62}" dt="2020-09-18T04:38:50.562" v="2019" actId="20577"/>
          <ac:spMkLst>
            <pc:docMk/>
            <pc:sldMk cId="2673546077" sldId="261"/>
            <ac:spMk id="2" creationId="{126B7668-2B1A-47B5-BDC6-6C31479E7CFE}"/>
          </ac:spMkLst>
        </pc:spChg>
        <pc:spChg chg="mod">
          <ac:chgData name="Tyson Cruey Spencer" userId="S::tcs256@nau.edu::dac683f6-12a9-4cee-a96b-80a7038c69b8" providerId="AD" clId="Web-{152EF0BD-2DA7-4022-A66F-931F876A4E62}" dt="2020-09-18T04:46:14.666" v="2081" actId="20577"/>
          <ac:spMkLst>
            <pc:docMk/>
            <pc:sldMk cId="2673546077" sldId="261"/>
            <ac:spMk id="3" creationId="{0CDFDFD7-0488-4BDF-911E-94BED80FDB8E}"/>
          </ac:spMkLst>
        </pc:spChg>
        <pc:spChg chg="add mod">
          <ac:chgData name="Tyson Cruey Spencer" userId="S::tcs256@nau.edu::dac683f6-12a9-4cee-a96b-80a7038c69b8" providerId="AD" clId="Web-{152EF0BD-2DA7-4022-A66F-931F876A4E62}" dt="2020-09-18T04:44:22.726" v="2071" actId="1076"/>
          <ac:spMkLst>
            <pc:docMk/>
            <pc:sldMk cId="2673546077" sldId="261"/>
            <ac:spMk id="5" creationId="{7FC4CCB1-97D4-4451-9E53-F700DBF1D92B}"/>
          </ac:spMkLst>
        </pc:spChg>
        <pc:spChg chg="add del">
          <ac:chgData name="Tyson Cruey Spencer" userId="S::tcs256@nau.edu::dac683f6-12a9-4cee-a96b-80a7038c69b8" providerId="AD" clId="Web-{152EF0BD-2DA7-4022-A66F-931F876A4E62}" dt="2020-09-18T04:38:50.562" v="2018" actId="20577"/>
          <ac:spMkLst>
            <pc:docMk/>
            <pc:sldMk cId="2673546077" sldId="261"/>
            <ac:spMk id="6" creationId="{3BCB5F6A-9EB0-40B0-9D13-3023E9A20508}"/>
          </ac:spMkLst>
        </pc:spChg>
        <pc:spChg chg="add">
          <ac:chgData name="Tyson Cruey Spencer" userId="S::tcs256@nau.edu::dac683f6-12a9-4cee-a96b-80a7038c69b8" providerId="AD" clId="Web-{152EF0BD-2DA7-4022-A66F-931F876A4E62}" dt="2020-09-18T04:38:50.562" v="2019" actId="20577"/>
          <ac:spMkLst>
            <pc:docMk/>
            <pc:sldMk cId="2673546077" sldId="261"/>
            <ac:spMk id="10" creationId="{3F088236-D655-4F88-B238-E16762358025}"/>
          </ac:spMkLst>
        </pc:spChg>
        <pc:spChg chg="add">
          <ac:chgData name="Tyson Cruey Spencer" userId="S::tcs256@nau.edu::dac683f6-12a9-4cee-a96b-80a7038c69b8" providerId="AD" clId="Web-{152EF0BD-2DA7-4022-A66F-931F876A4E62}" dt="2020-09-18T04:38:50.562" v="2019" actId="20577"/>
          <ac:spMkLst>
            <pc:docMk/>
            <pc:sldMk cId="2673546077" sldId="261"/>
            <ac:spMk id="12" creationId="{3DAC0C92-199E-475C-9390-119A9B027276}"/>
          </ac:spMkLst>
        </pc:spChg>
        <pc:spChg chg="add del">
          <ac:chgData name="Tyson Cruey Spencer" userId="S::tcs256@nau.edu::dac683f6-12a9-4cee-a96b-80a7038c69b8" providerId="AD" clId="Web-{152EF0BD-2DA7-4022-A66F-931F876A4E62}" dt="2020-09-18T04:38:30.921" v="2016" actId="20577"/>
          <ac:spMkLst>
            <pc:docMk/>
            <pc:sldMk cId="2673546077" sldId="261"/>
            <ac:spMk id="13" creationId="{3F088236-D655-4F88-B238-E16762358025}"/>
          </ac:spMkLst>
        </pc:spChg>
        <pc:spChg chg="add">
          <ac:chgData name="Tyson Cruey Spencer" userId="S::tcs256@nau.edu::dac683f6-12a9-4cee-a96b-80a7038c69b8" providerId="AD" clId="Web-{152EF0BD-2DA7-4022-A66F-931F876A4E62}" dt="2020-09-18T04:38:50.562" v="2019" actId="20577"/>
          <ac:spMkLst>
            <pc:docMk/>
            <pc:sldMk cId="2673546077" sldId="261"/>
            <ac:spMk id="14" creationId="{C4CFB339-0ED8-4FE2-9EF1-6D1375B8499B}"/>
          </ac:spMkLst>
        </pc:spChg>
        <pc:spChg chg="add del">
          <ac:chgData name="Tyson Cruey Spencer" userId="S::tcs256@nau.edu::dac683f6-12a9-4cee-a96b-80a7038c69b8" providerId="AD" clId="Web-{152EF0BD-2DA7-4022-A66F-931F876A4E62}" dt="2020-09-18T04:38:30.921" v="2016" actId="20577"/>
          <ac:spMkLst>
            <pc:docMk/>
            <pc:sldMk cId="2673546077" sldId="261"/>
            <ac:spMk id="15" creationId="{3DAC0C92-199E-475C-9390-119A9B027276}"/>
          </ac:spMkLst>
        </pc:spChg>
        <pc:spChg chg="add">
          <ac:chgData name="Tyson Cruey Spencer" userId="S::tcs256@nau.edu::dac683f6-12a9-4cee-a96b-80a7038c69b8" providerId="AD" clId="Web-{152EF0BD-2DA7-4022-A66F-931F876A4E62}" dt="2020-09-18T04:38:50.562" v="2019" actId="20577"/>
          <ac:spMkLst>
            <pc:docMk/>
            <pc:sldMk cId="2673546077" sldId="261"/>
            <ac:spMk id="16" creationId="{31896C80-2069-4431-9C19-83B913734490}"/>
          </ac:spMkLst>
        </pc:spChg>
        <pc:spChg chg="add del">
          <ac:chgData name="Tyson Cruey Spencer" userId="S::tcs256@nau.edu::dac683f6-12a9-4cee-a96b-80a7038c69b8" providerId="AD" clId="Web-{152EF0BD-2DA7-4022-A66F-931F876A4E62}" dt="2020-09-18T04:38:30.921" v="2016" actId="20577"/>
          <ac:spMkLst>
            <pc:docMk/>
            <pc:sldMk cId="2673546077" sldId="261"/>
            <ac:spMk id="17" creationId="{C4CFB339-0ED8-4FE2-9EF1-6D1375B8499B}"/>
          </ac:spMkLst>
        </pc:spChg>
        <pc:spChg chg="add">
          <ac:chgData name="Tyson Cruey Spencer" userId="S::tcs256@nau.edu::dac683f6-12a9-4cee-a96b-80a7038c69b8" providerId="AD" clId="Web-{152EF0BD-2DA7-4022-A66F-931F876A4E62}" dt="2020-09-18T04:38:50.562" v="2019" actId="20577"/>
          <ac:spMkLst>
            <pc:docMk/>
            <pc:sldMk cId="2673546077" sldId="261"/>
            <ac:spMk id="18" creationId="{BF120A21-0841-4823-B0C4-28AEBCEF9B78}"/>
          </ac:spMkLst>
        </pc:spChg>
        <pc:spChg chg="add del">
          <ac:chgData name="Tyson Cruey Spencer" userId="S::tcs256@nau.edu::dac683f6-12a9-4cee-a96b-80a7038c69b8" providerId="AD" clId="Web-{152EF0BD-2DA7-4022-A66F-931F876A4E62}" dt="2020-09-18T04:38:30.921" v="2016" actId="20577"/>
          <ac:spMkLst>
            <pc:docMk/>
            <pc:sldMk cId="2673546077" sldId="261"/>
            <ac:spMk id="19" creationId="{31896C80-2069-4431-9C19-83B913734490}"/>
          </ac:spMkLst>
        </pc:spChg>
        <pc:spChg chg="add">
          <ac:chgData name="Tyson Cruey Spencer" userId="S::tcs256@nau.edu::dac683f6-12a9-4cee-a96b-80a7038c69b8" providerId="AD" clId="Web-{152EF0BD-2DA7-4022-A66F-931F876A4E62}" dt="2020-09-18T04:38:50.562" v="2019" actId="20577"/>
          <ac:spMkLst>
            <pc:docMk/>
            <pc:sldMk cId="2673546077" sldId="261"/>
            <ac:spMk id="20" creationId="{DBB05BAE-BBD3-4289-899F-A6851503C6B0}"/>
          </ac:spMkLst>
        </pc:spChg>
        <pc:spChg chg="add del">
          <ac:chgData name="Tyson Cruey Spencer" userId="S::tcs256@nau.edu::dac683f6-12a9-4cee-a96b-80a7038c69b8" providerId="AD" clId="Web-{152EF0BD-2DA7-4022-A66F-931F876A4E62}" dt="2020-09-18T04:38:30.921" v="2016" actId="20577"/>
          <ac:spMkLst>
            <pc:docMk/>
            <pc:sldMk cId="2673546077" sldId="261"/>
            <ac:spMk id="21" creationId="{BF120A21-0841-4823-B0C4-28AEBCEF9B78}"/>
          </ac:spMkLst>
        </pc:spChg>
        <pc:spChg chg="add">
          <ac:chgData name="Tyson Cruey Spencer" userId="S::tcs256@nau.edu::dac683f6-12a9-4cee-a96b-80a7038c69b8" providerId="AD" clId="Web-{152EF0BD-2DA7-4022-A66F-931F876A4E62}" dt="2020-09-18T04:38:50.562" v="2019" actId="20577"/>
          <ac:spMkLst>
            <pc:docMk/>
            <pc:sldMk cId="2673546077" sldId="261"/>
            <ac:spMk id="22" creationId="{9874D11C-36F5-4BBE-A490-019A54E953B0}"/>
          </ac:spMkLst>
        </pc:spChg>
        <pc:spChg chg="add del">
          <ac:chgData name="Tyson Cruey Spencer" userId="S::tcs256@nau.edu::dac683f6-12a9-4cee-a96b-80a7038c69b8" providerId="AD" clId="Web-{152EF0BD-2DA7-4022-A66F-931F876A4E62}" dt="2020-09-18T04:38:30.921" v="2016" actId="20577"/>
          <ac:spMkLst>
            <pc:docMk/>
            <pc:sldMk cId="2673546077" sldId="261"/>
            <ac:spMk id="23" creationId="{DBB05BAE-BBD3-4289-899F-A6851503C6B0}"/>
          </ac:spMkLst>
        </pc:spChg>
        <pc:spChg chg="add del">
          <ac:chgData name="Tyson Cruey Spencer" userId="S::tcs256@nau.edu::dac683f6-12a9-4cee-a96b-80a7038c69b8" providerId="AD" clId="Web-{152EF0BD-2DA7-4022-A66F-931F876A4E62}" dt="2020-09-18T04:38:30.921" v="2016" actId="20577"/>
          <ac:spMkLst>
            <pc:docMk/>
            <pc:sldMk cId="2673546077" sldId="261"/>
            <ac:spMk id="25" creationId="{9874D11C-36F5-4BBE-A490-019A54E953B0}"/>
          </ac:spMkLst>
        </pc:spChg>
        <pc:picChg chg="add mod ord">
          <ac:chgData name="Tyson Cruey Spencer" userId="S::tcs256@nau.edu::dac683f6-12a9-4cee-a96b-80a7038c69b8" providerId="AD" clId="Web-{152EF0BD-2DA7-4022-A66F-931F876A4E62}" dt="2020-09-18T04:39:12.343" v="2020" actId="1076"/>
          <ac:picMkLst>
            <pc:docMk/>
            <pc:sldMk cId="2673546077" sldId="261"/>
            <ac:picMk id="4" creationId="{A8A01DA6-75AC-4062-9137-4FB792931E0A}"/>
          </ac:picMkLst>
        </pc:picChg>
        <pc:cxnChg chg="add">
          <ac:chgData name="Tyson Cruey Spencer" userId="S::tcs256@nau.edu::dac683f6-12a9-4cee-a96b-80a7038c69b8" providerId="AD" clId="Web-{152EF0BD-2DA7-4022-A66F-931F876A4E62}" dt="2020-09-18T04:38:50.562" v="2019" actId="20577"/>
          <ac:cxnSpMkLst>
            <pc:docMk/>
            <pc:sldMk cId="2673546077" sldId="261"/>
            <ac:cxnSpMk id="7" creationId="{64FA5DFF-7FE6-4855-84E6-DFA78EE978BD}"/>
          </ac:cxnSpMkLst>
        </pc:cxnChg>
        <pc:cxnChg chg="add">
          <ac:chgData name="Tyson Cruey Spencer" userId="S::tcs256@nau.edu::dac683f6-12a9-4cee-a96b-80a7038c69b8" providerId="AD" clId="Web-{152EF0BD-2DA7-4022-A66F-931F876A4E62}" dt="2020-09-18T04:38:50.562" v="2019" actId="20577"/>
          <ac:cxnSpMkLst>
            <pc:docMk/>
            <pc:sldMk cId="2673546077" sldId="261"/>
            <ac:cxnSpMk id="8" creationId="{2AFD8CBA-54A3-4363-991B-B9C631BBFA74}"/>
          </ac:cxnSpMkLst>
        </pc:cxnChg>
        <pc:cxnChg chg="add del">
          <ac:chgData name="Tyson Cruey Spencer" userId="S::tcs256@nau.edu::dac683f6-12a9-4cee-a96b-80a7038c69b8" providerId="AD" clId="Web-{152EF0BD-2DA7-4022-A66F-931F876A4E62}" dt="2020-09-18T04:38:30.921" v="2016" actId="20577"/>
          <ac:cxnSpMkLst>
            <pc:docMk/>
            <pc:sldMk cId="2673546077" sldId="261"/>
            <ac:cxnSpMk id="9" creationId="{64FA5DFF-7FE6-4855-84E6-DFA78EE978BD}"/>
          </ac:cxnSpMkLst>
        </pc:cxnChg>
        <pc:cxnChg chg="add del">
          <ac:chgData name="Tyson Cruey Spencer" userId="S::tcs256@nau.edu::dac683f6-12a9-4cee-a96b-80a7038c69b8" providerId="AD" clId="Web-{152EF0BD-2DA7-4022-A66F-931F876A4E62}" dt="2020-09-18T04:38:30.921" v="2016" actId="20577"/>
          <ac:cxnSpMkLst>
            <pc:docMk/>
            <pc:sldMk cId="2673546077" sldId="261"/>
            <ac:cxnSpMk id="11" creationId="{2AFD8CBA-54A3-4363-991B-B9C631BBFA74}"/>
          </ac:cxnSpMkLst>
        </pc:cxnChg>
      </pc:sldChg>
      <pc:sldChg chg="modSp new">
        <pc:chgData name="Tyson Cruey Spencer" userId="S::tcs256@nau.edu::dac683f6-12a9-4cee-a96b-80a7038c69b8" providerId="AD" clId="Web-{152EF0BD-2DA7-4022-A66F-931F876A4E62}" dt="2020-09-18T04:34:45.602" v="2010" actId="20577"/>
        <pc:sldMkLst>
          <pc:docMk/>
          <pc:sldMk cId="1041042235" sldId="265"/>
        </pc:sldMkLst>
        <pc:spChg chg="mod">
          <ac:chgData name="Tyson Cruey Spencer" userId="S::tcs256@nau.edu::dac683f6-12a9-4cee-a96b-80a7038c69b8" providerId="AD" clId="Web-{152EF0BD-2DA7-4022-A66F-931F876A4E62}" dt="2020-09-18T04:34:45.602" v="2010" actId="20577"/>
          <ac:spMkLst>
            <pc:docMk/>
            <pc:sldMk cId="1041042235" sldId="265"/>
            <ac:spMk id="2" creationId="{FF5A0A19-E87B-4D3B-A739-A65069D7F58A}"/>
          </ac:spMkLst>
        </pc:spChg>
      </pc:sldChg>
    </pc:docChg>
  </pc:docChgLst>
  <pc:docChgLst>
    <pc:chgData name="suliman hussien alsinan" userId="S::sha72@nau.edu::7008f3a5-58f2-4928-8cf9-6a32e04c24f3" providerId="AD" clId="Web-{617774F1-5E89-481C-A428-D64E4BA05A46}"/>
    <pc:docChg chg="modSld">
      <pc:chgData name="suliman hussien alsinan" userId="S::sha72@nau.edu::7008f3a5-58f2-4928-8cf9-6a32e04c24f3" providerId="AD" clId="Web-{617774F1-5E89-481C-A428-D64E4BA05A46}" dt="2020-10-13T22:37:58.044" v="498"/>
      <pc:docMkLst>
        <pc:docMk/>
      </pc:docMkLst>
      <pc:sldChg chg="addSp modSp">
        <pc:chgData name="suliman hussien alsinan" userId="S::sha72@nau.edu::7008f3a5-58f2-4928-8cf9-6a32e04c24f3" providerId="AD" clId="Web-{617774F1-5E89-481C-A428-D64E4BA05A46}" dt="2020-10-13T22:21:16.357" v="484" actId="1076"/>
        <pc:sldMkLst>
          <pc:docMk/>
          <pc:sldMk cId="1491476133" sldId="259"/>
        </pc:sldMkLst>
        <pc:spChg chg="mod">
          <ac:chgData name="suliman hussien alsinan" userId="S::sha72@nau.edu::7008f3a5-58f2-4928-8cf9-6a32e04c24f3" providerId="AD" clId="Web-{617774F1-5E89-481C-A428-D64E4BA05A46}" dt="2020-10-13T22:21:16.357" v="484" actId="1076"/>
          <ac:spMkLst>
            <pc:docMk/>
            <pc:sldMk cId="1491476133" sldId="259"/>
            <ac:spMk id="3" creationId="{FBE9EBD4-733D-3545-BBE0-457628F3090F}"/>
          </ac:spMkLst>
        </pc:spChg>
        <pc:spChg chg="add mod">
          <ac:chgData name="suliman hussien alsinan" userId="S::sha72@nau.edu::7008f3a5-58f2-4928-8cf9-6a32e04c24f3" providerId="AD" clId="Web-{617774F1-5E89-481C-A428-D64E4BA05A46}" dt="2020-10-13T22:21:08.888" v="483" actId="1076"/>
          <ac:spMkLst>
            <pc:docMk/>
            <pc:sldMk cId="1491476133" sldId="259"/>
            <ac:spMk id="5" creationId="{D614089D-7C42-45B5-A57C-AD941C6F15ED}"/>
          </ac:spMkLst>
        </pc:spChg>
        <pc:picChg chg="mod">
          <ac:chgData name="suliman hussien alsinan" userId="S::sha72@nau.edu::7008f3a5-58f2-4928-8cf9-6a32e04c24f3" providerId="AD" clId="Web-{617774F1-5E89-481C-A428-D64E4BA05A46}" dt="2020-10-13T21:49:01.733" v="21" actId="1076"/>
          <ac:picMkLst>
            <pc:docMk/>
            <pc:sldMk cId="1491476133" sldId="259"/>
            <ac:picMk id="4" creationId="{6DC78488-9973-4DBD-A43D-6BB7B49FC23D}"/>
          </ac:picMkLst>
        </pc:picChg>
      </pc:sldChg>
      <pc:sldChg chg="modSp">
        <pc:chgData name="suliman hussien alsinan" userId="S::sha72@nau.edu::7008f3a5-58f2-4928-8cf9-6a32e04c24f3" providerId="AD" clId="Web-{617774F1-5E89-481C-A428-D64E4BA05A46}" dt="2020-10-13T21:48:17.639" v="15" actId="1076"/>
        <pc:sldMkLst>
          <pc:docMk/>
          <pc:sldMk cId="2673546077" sldId="261"/>
        </pc:sldMkLst>
        <pc:picChg chg="mod">
          <ac:chgData name="suliman hussien alsinan" userId="S::sha72@nau.edu::7008f3a5-58f2-4928-8cf9-6a32e04c24f3" providerId="AD" clId="Web-{617774F1-5E89-481C-A428-D64E4BA05A46}" dt="2020-10-13T21:48:17.639" v="15" actId="1076"/>
          <ac:picMkLst>
            <pc:docMk/>
            <pc:sldMk cId="2673546077" sldId="261"/>
            <ac:picMk id="4" creationId="{A8A01DA6-75AC-4062-9137-4FB792931E0A}"/>
          </ac:picMkLst>
        </pc:picChg>
      </pc:sldChg>
      <pc:sldChg chg="modSp">
        <pc:chgData name="suliman hussien alsinan" userId="S::sha72@nau.edu::7008f3a5-58f2-4928-8cf9-6a32e04c24f3" providerId="AD" clId="Web-{617774F1-5E89-481C-A428-D64E4BA05A46}" dt="2020-10-13T22:35:01.324" v="493" actId="20577"/>
        <pc:sldMkLst>
          <pc:docMk/>
          <pc:sldMk cId="1041042235" sldId="265"/>
        </pc:sldMkLst>
        <pc:spChg chg="mod">
          <ac:chgData name="suliman hussien alsinan" userId="S::sha72@nau.edu::7008f3a5-58f2-4928-8cf9-6a32e04c24f3" providerId="AD" clId="Web-{617774F1-5E89-481C-A428-D64E4BA05A46}" dt="2020-10-13T22:35:01.324" v="493" actId="20577"/>
          <ac:spMkLst>
            <pc:docMk/>
            <pc:sldMk cId="1041042235" sldId="265"/>
            <ac:spMk id="3" creationId="{5CECA79F-FFA8-4B45-ACBF-4142F9BF3C45}"/>
          </ac:spMkLst>
        </pc:spChg>
      </pc:sldChg>
      <pc:sldChg chg="modSp">
        <pc:chgData name="suliman hussien alsinan" userId="S::sha72@nau.edu::7008f3a5-58f2-4928-8cf9-6a32e04c24f3" providerId="AD" clId="Web-{617774F1-5E89-481C-A428-D64E4BA05A46}" dt="2020-10-13T22:37:58.044" v="498"/>
        <pc:sldMkLst>
          <pc:docMk/>
          <pc:sldMk cId="699826795" sldId="269"/>
        </pc:sldMkLst>
        <pc:graphicFrameChg chg="mod modGraphic">
          <ac:chgData name="suliman hussien alsinan" userId="S::sha72@nau.edu::7008f3a5-58f2-4928-8cf9-6a32e04c24f3" providerId="AD" clId="Web-{617774F1-5E89-481C-A428-D64E4BA05A46}" dt="2020-10-13T22:37:58.044" v="498"/>
          <ac:graphicFrameMkLst>
            <pc:docMk/>
            <pc:sldMk cId="699826795" sldId="269"/>
            <ac:graphicFrameMk id="3" creationId="{555A927E-4022-4B83-9D93-A67DF0DFACF2}"/>
          </ac:graphicFrameMkLst>
        </pc:graphicFrameChg>
      </pc:sldChg>
      <pc:sldChg chg="addSp delSp modSp">
        <pc:chgData name="suliman hussien alsinan" userId="S::sha72@nau.edu::7008f3a5-58f2-4928-8cf9-6a32e04c24f3" providerId="AD" clId="Web-{617774F1-5E89-481C-A428-D64E4BA05A46}" dt="2020-10-13T21:51:32.935" v="69" actId="1076"/>
        <pc:sldMkLst>
          <pc:docMk/>
          <pc:sldMk cId="278038122" sldId="271"/>
        </pc:sldMkLst>
        <pc:spChg chg="mod">
          <ac:chgData name="suliman hussien alsinan" userId="S::sha72@nau.edu::7008f3a5-58f2-4928-8cf9-6a32e04c24f3" providerId="AD" clId="Web-{617774F1-5E89-481C-A428-D64E4BA05A46}" dt="2020-10-13T21:51:32.935" v="69" actId="1076"/>
          <ac:spMkLst>
            <pc:docMk/>
            <pc:sldMk cId="278038122" sldId="271"/>
            <ac:spMk id="2" creationId="{31079159-3283-45C1-91DB-FE83CD4A72B1}"/>
          </ac:spMkLst>
        </pc:spChg>
        <pc:spChg chg="add del mod">
          <ac:chgData name="suliman hussien alsinan" userId="S::sha72@nau.edu::7008f3a5-58f2-4928-8cf9-6a32e04c24f3" providerId="AD" clId="Web-{617774F1-5E89-481C-A428-D64E4BA05A46}" dt="2020-10-13T21:46:51.374" v="11" actId="1076"/>
          <ac:spMkLst>
            <pc:docMk/>
            <pc:sldMk cId="278038122" sldId="271"/>
            <ac:spMk id="4" creationId="{7865ED7F-310F-4960-8D1E-9CCAE1520F0C}"/>
          </ac:spMkLst>
        </pc:spChg>
        <pc:spChg chg="add mod">
          <ac:chgData name="suliman hussien alsinan" userId="S::sha72@nau.edu::7008f3a5-58f2-4928-8cf9-6a32e04c24f3" providerId="AD" clId="Web-{617774F1-5E89-481C-A428-D64E4BA05A46}" dt="2020-10-13T21:46:00.046" v="3" actId="1076"/>
          <ac:spMkLst>
            <pc:docMk/>
            <pc:sldMk cId="278038122" sldId="271"/>
            <ac:spMk id="5" creationId="{000C1A67-5F4E-40F7-BE59-1F9A8030280A}"/>
          </ac:spMkLst>
        </pc:spChg>
        <pc:spChg chg="add mod">
          <ac:chgData name="suliman hussien alsinan" userId="S::sha72@nau.edu::7008f3a5-58f2-4928-8cf9-6a32e04c24f3" providerId="AD" clId="Web-{617774F1-5E89-481C-A428-D64E4BA05A46}" dt="2020-10-13T21:46:09.233" v="5" actId="1076"/>
          <ac:spMkLst>
            <pc:docMk/>
            <pc:sldMk cId="278038122" sldId="271"/>
            <ac:spMk id="6" creationId="{AD5C96E5-E8CC-433A-A462-FC86909DD652}"/>
          </ac:spMkLst>
        </pc:spChg>
        <pc:spChg chg="add mod">
          <ac:chgData name="suliman hussien alsinan" userId="S::sha72@nau.edu::7008f3a5-58f2-4928-8cf9-6a32e04c24f3" providerId="AD" clId="Web-{617774F1-5E89-481C-A428-D64E4BA05A46}" dt="2020-10-13T21:46:18.452" v="8" actId="1076"/>
          <ac:spMkLst>
            <pc:docMk/>
            <pc:sldMk cId="278038122" sldId="271"/>
            <ac:spMk id="7" creationId="{9EDF5595-AA22-4732-9CB9-0C7FE10CD010}"/>
          </ac:spMkLst>
        </pc:spChg>
        <pc:spChg chg="add mod">
          <ac:chgData name="suliman hussien alsinan" userId="S::sha72@nau.edu::7008f3a5-58f2-4928-8cf9-6a32e04c24f3" providerId="AD" clId="Web-{617774F1-5E89-481C-A428-D64E4BA05A46}" dt="2020-10-13T21:51:28.779" v="66" actId="20577"/>
          <ac:spMkLst>
            <pc:docMk/>
            <pc:sldMk cId="278038122" sldId="271"/>
            <ac:spMk id="17" creationId="{36CD9725-F2E1-4C9E-8675-1717AA081AF5}"/>
          </ac:spMkLst>
        </pc:spChg>
        <pc:cxnChg chg="mod">
          <ac:chgData name="suliman hussien alsinan" userId="S::sha72@nau.edu::7008f3a5-58f2-4928-8cf9-6a32e04c24f3" providerId="AD" clId="Web-{617774F1-5E89-481C-A428-D64E4BA05A46}" dt="2020-10-13T21:49:54.795" v="24" actId="1076"/>
          <ac:cxnSpMkLst>
            <pc:docMk/>
            <pc:sldMk cId="278038122" sldId="271"/>
            <ac:cxnSpMk id="11" creationId="{E39AC3DE-336F-4880-BD8E-738A49510C9C}"/>
          </ac:cxnSpMkLst>
        </pc:cxnChg>
        <pc:cxnChg chg="mod">
          <ac:chgData name="suliman hussien alsinan" userId="S::sha72@nau.edu::7008f3a5-58f2-4928-8cf9-6a32e04c24f3" providerId="AD" clId="Web-{617774F1-5E89-481C-A428-D64E4BA05A46}" dt="2020-10-13T21:49:31.029" v="22" actId="1076"/>
          <ac:cxnSpMkLst>
            <pc:docMk/>
            <pc:sldMk cId="278038122" sldId="271"/>
            <ac:cxnSpMk id="13" creationId="{FEE09A68-2097-4A93-AA19-28E16F6D02A6}"/>
          </ac:cxnSpMkLst>
        </pc:cxnChg>
      </pc:sldChg>
    </pc:docChg>
  </pc:docChgLst>
  <pc:docChgLst>
    <pc:chgData name="Jacob K Cryder" userId="S::jkc262@nau.edu::cecf95a9-8601-4403-850c-18d056546942" providerId="AD" clId="Web-{FFB0C824-C742-4DE6-B5C8-93A8093F47B6}"/>
    <pc:docChg chg="addSld delSld modSld sldOrd">
      <pc:chgData name="Jacob K Cryder" userId="S::jkc262@nau.edu::cecf95a9-8601-4403-850c-18d056546942" providerId="AD" clId="Web-{FFB0C824-C742-4DE6-B5C8-93A8093F47B6}" dt="2020-09-18T03:44:37.814" v="914" actId="20577"/>
      <pc:docMkLst>
        <pc:docMk/>
      </pc:docMkLst>
      <pc:sldChg chg="addSp modSp new">
        <pc:chgData name="Jacob K Cryder" userId="S::jkc262@nau.edu::cecf95a9-8601-4403-850c-18d056546942" providerId="AD" clId="Web-{FFB0C824-C742-4DE6-B5C8-93A8093F47B6}" dt="2020-09-18T03:28:59.466" v="858" actId="14100"/>
        <pc:sldMkLst>
          <pc:docMk/>
          <pc:sldMk cId="2314796008" sldId="257"/>
        </pc:sldMkLst>
        <pc:spChg chg="add mod">
          <ac:chgData name="Jacob K Cryder" userId="S::jkc262@nau.edu::cecf95a9-8601-4403-850c-18d056546942" providerId="AD" clId="Web-{FFB0C824-C742-4DE6-B5C8-93A8093F47B6}" dt="2020-09-18T03:13:28.509" v="59" actId="14100"/>
          <ac:spMkLst>
            <pc:docMk/>
            <pc:sldMk cId="2314796008" sldId="257"/>
            <ac:spMk id="2" creationId="{28048449-B275-44CD-B6C0-F3013C0B80D6}"/>
          </ac:spMkLst>
        </pc:spChg>
        <pc:spChg chg="mod">
          <ac:chgData name="Jacob K Cryder" userId="S::jkc262@nau.edu::cecf95a9-8601-4403-850c-18d056546942" providerId="AD" clId="Web-{FFB0C824-C742-4DE6-B5C8-93A8093F47B6}" dt="2020-09-18T03:28:59.466" v="858" actId="14100"/>
          <ac:spMkLst>
            <pc:docMk/>
            <pc:sldMk cId="2314796008" sldId="257"/>
            <ac:spMk id="3" creationId="{BE97092D-20D9-44DC-BE4B-0D81FA37ABB1}"/>
          </ac:spMkLst>
        </pc:spChg>
      </pc:sldChg>
      <pc:sldChg chg="del">
        <pc:chgData name="Jacob K Cryder" userId="S::jkc262@nau.edu::cecf95a9-8601-4403-850c-18d056546942" providerId="AD" clId="Web-{FFB0C824-C742-4DE6-B5C8-93A8093F47B6}" dt="2020-09-18T03:15:12.839" v="62" actId="1076"/>
        <pc:sldMkLst>
          <pc:docMk/>
          <pc:sldMk cId="1235273624" sldId="258"/>
        </pc:sldMkLst>
      </pc:sldChg>
      <pc:sldChg chg="modSp ord">
        <pc:chgData name="Jacob K Cryder" userId="S::jkc262@nau.edu::cecf95a9-8601-4403-850c-18d056546942" providerId="AD" clId="Web-{FFB0C824-C742-4DE6-B5C8-93A8093F47B6}" dt="2020-09-18T03:40:13.137" v="912" actId="1076"/>
        <pc:sldMkLst>
          <pc:docMk/>
          <pc:sldMk cId="1491476133" sldId="259"/>
        </pc:sldMkLst>
        <pc:spChg chg="mod">
          <ac:chgData name="Jacob K Cryder" userId="S::jkc262@nau.edu::cecf95a9-8601-4403-850c-18d056546942" providerId="AD" clId="Web-{FFB0C824-C742-4DE6-B5C8-93A8093F47B6}" dt="2020-09-18T03:18:18.312" v="64" actId="1076"/>
          <ac:spMkLst>
            <pc:docMk/>
            <pc:sldMk cId="1491476133" sldId="259"/>
            <ac:spMk id="2" creationId="{AD618749-4609-1044-9E17-46D5A983CC15}"/>
          </ac:spMkLst>
        </pc:spChg>
        <pc:picChg chg="mod">
          <ac:chgData name="Jacob K Cryder" userId="S::jkc262@nau.edu::cecf95a9-8601-4403-850c-18d056546942" providerId="AD" clId="Web-{FFB0C824-C742-4DE6-B5C8-93A8093F47B6}" dt="2020-09-18T03:40:13.137" v="912" actId="1076"/>
          <ac:picMkLst>
            <pc:docMk/>
            <pc:sldMk cId="1491476133" sldId="259"/>
            <ac:picMk id="4" creationId="{6DC78488-9973-4DBD-A43D-6BB7B49FC23D}"/>
          </ac:picMkLst>
        </pc:picChg>
      </pc:sldChg>
      <pc:sldChg chg="ord">
        <pc:chgData name="Jacob K Cryder" userId="S::jkc262@nau.edu::cecf95a9-8601-4403-850c-18d056546942" providerId="AD" clId="Web-{FFB0C824-C742-4DE6-B5C8-93A8093F47B6}" dt="2020-09-18T03:16:01.168" v="63" actId="1076"/>
        <pc:sldMkLst>
          <pc:docMk/>
          <pc:sldMk cId="63661471" sldId="260"/>
        </pc:sldMkLst>
      </pc:sldChg>
      <pc:sldChg chg="delSp modSp ord">
        <pc:chgData name="Jacob K Cryder" userId="S::jkc262@nau.edu::cecf95a9-8601-4403-850c-18d056546942" providerId="AD" clId="Web-{FFB0C824-C742-4DE6-B5C8-93A8093F47B6}" dt="2020-09-18T03:28:34.168" v="856" actId="20577"/>
        <pc:sldMkLst>
          <pc:docMk/>
          <pc:sldMk cId="1152557134" sldId="262"/>
        </pc:sldMkLst>
        <pc:spChg chg="mod">
          <ac:chgData name="Jacob K Cryder" userId="S::jkc262@nau.edu::cecf95a9-8601-4403-850c-18d056546942" providerId="AD" clId="Web-{FFB0C824-C742-4DE6-B5C8-93A8093F47B6}" dt="2020-09-18T03:28:34.168" v="856" actId="20577"/>
          <ac:spMkLst>
            <pc:docMk/>
            <pc:sldMk cId="1152557134" sldId="262"/>
            <ac:spMk id="3" creationId="{E8A60A8D-86D1-4A6E-82BD-16D8184F7C91}"/>
          </ac:spMkLst>
        </pc:spChg>
        <pc:graphicFrameChg chg="del mod">
          <ac:chgData name="Jacob K Cryder" userId="S::jkc262@nau.edu::cecf95a9-8601-4403-850c-18d056546942" providerId="AD" clId="Web-{FFB0C824-C742-4DE6-B5C8-93A8093F47B6}" dt="2020-09-18T03:27:12.260" v="737" actId="20577"/>
          <ac:graphicFrameMkLst>
            <pc:docMk/>
            <pc:sldMk cId="1152557134" sldId="262"/>
            <ac:graphicFrameMk id="5" creationId="{92FCDC28-A084-4E2B-B721-57C25A891820}"/>
          </ac:graphicFrameMkLst>
        </pc:graphicFrameChg>
      </pc:sldChg>
      <pc:sldChg chg="modSp">
        <pc:chgData name="Jacob K Cryder" userId="S::jkc262@nau.edu::cecf95a9-8601-4403-850c-18d056546942" providerId="AD" clId="Web-{FFB0C824-C742-4DE6-B5C8-93A8093F47B6}" dt="2020-09-18T03:44:37.814" v="913" actId="20577"/>
        <pc:sldMkLst>
          <pc:docMk/>
          <pc:sldMk cId="1416791599" sldId="263"/>
        </pc:sldMkLst>
        <pc:spChg chg="mod">
          <ac:chgData name="Jacob K Cryder" userId="S::jkc262@nau.edu::cecf95a9-8601-4403-850c-18d056546942" providerId="AD" clId="Web-{FFB0C824-C742-4DE6-B5C8-93A8093F47B6}" dt="2020-09-18T03:44:37.814" v="913" actId="20577"/>
          <ac:spMkLst>
            <pc:docMk/>
            <pc:sldMk cId="1416791599" sldId="263"/>
            <ac:spMk id="3" creationId="{0F5B88A9-0434-6A4A-A5CD-541D29CF5308}"/>
          </ac:spMkLst>
        </pc:spChg>
      </pc:sldChg>
    </pc:docChg>
  </pc:docChgLst>
  <pc:docChgLst>
    <pc:chgData name="Austin David Coyne" userId="S::adc366@nau.edu::4458b60a-7774-4954-b837-d48e126bc6f4" providerId="AD" clId="Web-{70083603-1FB7-4EE7-A0B0-F6D08766E371}"/>
    <pc:docChg chg="modSld">
      <pc:chgData name="Austin David Coyne" userId="S::adc366@nau.edu::4458b60a-7774-4954-b837-d48e126bc6f4" providerId="AD" clId="Web-{70083603-1FB7-4EE7-A0B0-F6D08766E371}" dt="2020-09-21T04:04:50.416" v="71"/>
      <pc:docMkLst>
        <pc:docMk/>
      </pc:docMkLst>
      <pc:sldChg chg="addSp delSp modSp mod setBg">
        <pc:chgData name="Austin David Coyne" userId="S::adc366@nau.edu::4458b60a-7774-4954-b837-d48e126bc6f4" providerId="AD" clId="Web-{70083603-1FB7-4EE7-A0B0-F6D08766E371}" dt="2020-09-21T04:04:50.416" v="71"/>
        <pc:sldMkLst>
          <pc:docMk/>
          <pc:sldMk cId="2314796008" sldId="257"/>
        </pc:sldMkLst>
        <pc:spChg chg="mod">
          <ac:chgData name="Austin David Coyne" userId="S::adc366@nau.edu::4458b60a-7774-4954-b837-d48e126bc6f4" providerId="AD" clId="Web-{70083603-1FB7-4EE7-A0B0-F6D08766E371}" dt="2020-09-21T04:04:50.416" v="71"/>
          <ac:spMkLst>
            <pc:docMk/>
            <pc:sldMk cId="2314796008" sldId="257"/>
            <ac:spMk id="2" creationId="{28048449-B275-44CD-B6C0-F3013C0B80D6}"/>
          </ac:spMkLst>
        </pc:spChg>
        <pc:spChg chg="mod">
          <ac:chgData name="Austin David Coyne" userId="S::adc366@nau.edu::4458b60a-7774-4954-b837-d48e126bc6f4" providerId="AD" clId="Web-{70083603-1FB7-4EE7-A0B0-F6D08766E371}" dt="2020-09-21T04:04:50.416" v="71"/>
          <ac:spMkLst>
            <pc:docMk/>
            <pc:sldMk cId="2314796008" sldId="257"/>
            <ac:spMk id="3" creationId="{BE97092D-20D9-44DC-BE4B-0D81FA37ABB1}"/>
          </ac:spMkLst>
        </pc:spChg>
        <pc:spChg chg="add del">
          <ac:chgData name="Austin David Coyne" userId="S::adc366@nau.edu::4458b60a-7774-4954-b837-d48e126bc6f4" providerId="AD" clId="Web-{70083603-1FB7-4EE7-A0B0-F6D08766E371}" dt="2020-09-21T04:04:34.337" v="69"/>
          <ac:spMkLst>
            <pc:docMk/>
            <pc:sldMk cId="2314796008" sldId="257"/>
            <ac:spMk id="20" creationId="{8DF4D7F6-81B5-452A-9CE6-76D81F91D41B}"/>
          </ac:spMkLst>
        </pc:spChg>
        <pc:spChg chg="add del">
          <ac:chgData name="Austin David Coyne" userId="S::adc366@nau.edu::4458b60a-7774-4954-b837-d48e126bc6f4" providerId="AD" clId="Web-{70083603-1FB7-4EE7-A0B0-F6D08766E371}" dt="2020-09-21T04:04:34.337" v="69"/>
          <ac:spMkLst>
            <pc:docMk/>
            <pc:sldMk cId="2314796008" sldId="257"/>
            <ac:spMk id="22" creationId="{4600514D-20FB-4559-97DC-D1DC39E6C3DE}"/>
          </ac:spMkLst>
        </pc:spChg>
        <pc:spChg chg="add del">
          <ac:chgData name="Austin David Coyne" userId="S::adc366@nau.edu::4458b60a-7774-4954-b837-d48e126bc6f4" providerId="AD" clId="Web-{70083603-1FB7-4EE7-A0B0-F6D08766E371}" dt="2020-09-21T04:04:34.337" v="69"/>
          <ac:spMkLst>
            <pc:docMk/>
            <pc:sldMk cId="2314796008" sldId="257"/>
            <ac:spMk id="24" creationId="{266F638A-E405-4AC0-B984-72E5813B0DD1}"/>
          </ac:spMkLst>
        </pc:spChg>
        <pc:spChg chg="add del">
          <ac:chgData name="Austin David Coyne" userId="S::adc366@nau.edu::4458b60a-7774-4954-b837-d48e126bc6f4" providerId="AD" clId="Web-{70083603-1FB7-4EE7-A0B0-F6D08766E371}" dt="2020-09-21T04:04:34.337" v="69"/>
          <ac:spMkLst>
            <pc:docMk/>
            <pc:sldMk cId="2314796008" sldId="257"/>
            <ac:spMk id="30" creationId="{27B538D5-95DB-47ED-9CB4-34AE5BF78E6B}"/>
          </ac:spMkLst>
        </pc:spChg>
        <pc:grpChg chg="add del">
          <ac:chgData name="Austin David Coyne" userId="S::adc366@nau.edu::4458b60a-7774-4954-b837-d48e126bc6f4" providerId="AD" clId="Web-{70083603-1FB7-4EE7-A0B0-F6D08766E371}" dt="2020-09-21T04:04:50.416" v="71"/>
          <ac:grpSpMkLst>
            <pc:docMk/>
            <pc:sldMk cId="2314796008" sldId="257"/>
            <ac:grpSpMk id="5" creationId="{2A83B46E-4B9D-41E7-AEA4-D49D0E7D87A9}"/>
          </ac:grpSpMkLst>
        </pc:grpChg>
        <pc:grpChg chg="add del">
          <ac:chgData name="Austin David Coyne" userId="S::adc366@nau.edu::4458b60a-7774-4954-b837-d48e126bc6f4" providerId="AD" clId="Web-{70083603-1FB7-4EE7-A0B0-F6D08766E371}" dt="2020-09-21T04:04:34.337" v="69"/>
          <ac:grpSpMkLst>
            <pc:docMk/>
            <pc:sldMk cId="2314796008" sldId="257"/>
            <ac:grpSpMk id="8" creationId="{2A83B46E-4B9D-41E7-AEA4-D49D0E7D87A9}"/>
          </ac:grpSpMkLst>
        </pc:grpChg>
        <pc:cxnChg chg="add del">
          <ac:chgData name="Austin David Coyne" userId="S::adc366@nau.edu::4458b60a-7774-4954-b837-d48e126bc6f4" providerId="AD" clId="Web-{70083603-1FB7-4EE7-A0B0-F6D08766E371}" dt="2020-09-21T04:04:50.416" v="71"/>
          <ac:cxnSpMkLst>
            <pc:docMk/>
            <pc:sldMk cId="2314796008" sldId="257"/>
            <ac:cxnSpMk id="6" creationId="{0B5F7E3B-C5F1-40E0-A491-558BAFBC1127}"/>
          </ac:cxnSpMkLst>
        </pc:cxnChg>
        <pc:cxnChg chg="add del">
          <ac:chgData name="Austin David Coyne" userId="S::adc366@nau.edu::4458b60a-7774-4954-b837-d48e126bc6f4" providerId="AD" clId="Web-{70083603-1FB7-4EE7-A0B0-F6D08766E371}" dt="2020-09-21T04:04:34.337" v="69"/>
          <ac:cxnSpMkLst>
            <pc:docMk/>
            <pc:sldMk cId="2314796008" sldId="257"/>
            <ac:cxnSpMk id="26" creationId="{7D1CBE93-B17D-4509-843C-82287C38032A}"/>
          </ac:cxnSpMkLst>
        </pc:cxnChg>
        <pc:cxnChg chg="add del">
          <ac:chgData name="Austin David Coyne" userId="S::adc366@nau.edu::4458b60a-7774-4954-b837-d48e126bc6f4" providerId="AD" clId="Web-{70083603-1FB7-4EE7-A0B0-F6D08766E371}" dt="2020-09-21T04:04:34.337" v="69"/>
          <ac:cxnSpMkLst>
            <pc:docMk/>
            <pc:sldMk cId="2314796008" sldId="257"/>
            <ac:cxnSpMk id="28" creationId="{AE6277B4-6A43-48AB-89B2-3442221619CC}"/>
          </ac:cxnSpMkLst>
        </pc:cxnChg>
      </pc:sldChg>
      <pc:sldChg chg="modSp">
        <pc:chgData name="Austin David Coyne" userId="S::adc366@nau.edu::4458b60a-7774-4954-b837-d48e126bc6f4" providerId="AD" clId="Web-{70083603-1FB7-4EE7-A0B0-F6D08766E371}" dt="2020-09-21T03:55:19.307" v="0" actId="1076"/>
        <pc:sldMkLst>
          <pc:docMk/>
          <pc:sldMk cId="63661471" sldId="260"/>
        </pc:sldMkLst>
        <pc:spChg chg="mod">
          <ac:chgData name="Austin David Coyne" userId="S::adc366@nau.edu::4458b60a-7774-4954-b837-d48e126bc6f4" providerId="AD" clId="Web-{70083603-1FB7-4EE7-A0B0-F6D08766E371}" dt="2020-09-21T03:55:19.307" v="0" actId="1076"/>
          <ac:spMkLst>
            <pc:docMk/>
            <pc:sldMk cId="63661471" sldId="260"/>
            <ac:spMk id="2" creationId="{03BBD4F1-A395-E643-9433-2504B2502A74}"/>
          </ac:spMkLst>
        </pc:spChg>
      </pc:sldChg>
      <pc:sldChg chg="addSp modSp mod setBg">
        <pc:chgData name="Austin David Coyne" userId="S::adc366@nau.edu::4458b60a-7774-4954-b837-d48e126bc6f4" providerId="AD" clId="Web-{70083603-1FB7-4EE7-A0B0-F6D08766E371}" dt="2020-09-21T04:00:05.854" v="50"/>
        <pc:sldMkLst>
          <pc:docMk/>
          <pc:sldMk cId="1416791599" sldId="263"/>
        </pc:sldMkLst>
        <pc:spChg chg="mod">
          <ac:chgData name="Austin David Coyne" userId="S::adc366@nau.edu::4458b60a-7774-4954-b837-d48e126bc6f4" providerId="AD" clId="Web-{70083603-1FB7-4EE7-A0B0-F6D08766E371}" dt="2020-09-21T04:00:05.854" v="50"/>
          <ac:spMkLst>
            <pc:docMk/>
            <pc:sldMk cId="1416791599" sldId="263"/>
            <ac:spMk id="2" creationId="{121E743E-F670-9445-AD00-AFBE0ECE7B61}"/>
          </ac:spMkLst>
        </pc:spChg>
        <pc:spChg chg="mod">
          <ac:chgData name="Austin David Coyne" userId="S::adc366@nau.edu::4458b60a-7774-4954-b837-d48e126bc6f4" providerId="AD" clId="Web-{70083603-1FB7-4EE7-A0B0-F6D08766E371}" dt="2020-09-21T04:00:05.854" v="50"/>
          <ac:spMkLst>
            <pc:docMk/>
            <pc:sldMk cId="1416791599" sldId="263"/>
            <ac:spMk id="3" creationId="{0F5B88A9-0434-6A4A-A5CD-541D29CF5308}"/>
          </ac:spMkLst>
        </pc:spChg>
        <pc:spChg chg="add">
          <ac:chgData name="Austin David Coyne" userId="S::adc366@nau.edu::4458b60a-7774-4954-b837-d48e126bc6f4" providerId="AD" clId="Web-{70083603-1FB7-4EE7-A0B0-F6D08766E371}" dt="2020-09-21T04:00:05.854" v="50"/>
          <ac:spMkLst>
            <pc:docMk/>
            <pc:sldMk cId="1416791599" sldId="263"/>
            <ac:spMk id="8" creationId="{8DF4D7F6-81B5-452A-9CE6-76D81F91D41B}"/>
          </ac:spMkLst>
        </pc:spChg>
        <pc:spChg chg="add">
          <ac:chgData name="Austin David Coyne" userId="S::adc366@nau.edu::4458b60a-7774-4954-b837-d48e126bc6f4" providerId="AD" clId="Web-{70083603-1FB7-4EE7-A0B0-F6D08766E371}" dt="2020-09-21T04:00:05.854" v="50"/>
          <ac:spMkLst>
            <pc:docMk/>
            <pc:sldMk cId="1416791599" sldId="263"/>
            <ac:spMk id="10" creationId="{4600514D-20FB-4559-97DC-D1DC39E6C3DE}"/>
          </ac:spMkLst>
        </pc:spChg>
        <pc:spChg chg="add">
          <ac:chgData name="Austin David Coyne" userId="S::adc366@nau.edu::4458b60a-7774-4954-b837-d48e126bc6f4" providerId="AD" clId="Web-{70083603-1FB7-4EE7-A0B0-F6D08766E371}" dt="2020-09-21T04:00:05.854" v="50"/>
          <ac:spMkLst>
            <pc:docMk/>
            <pc:sldMk cId="1416791599" sldId="263"/>
            <ac:spMk id="12" creationId="{266F638A-E405-4AC0-B984-72E5813B0DD1}"/>
          </ac:spMkLst>
        </pc:spChg>
        <pc:spChg chg="add">
          <ac:chgData name="Austin David Coyne" userId="S::adc366@nau.edu::4458b60a-7774-4954-b837-d48e126bc6f4" providerId="AD" clId="Web-{70083603-1FB7-4EE7-A0B0-F6D08766E371}" dt="2020-09-21T04:00:05.854" v="50"/>
          <ac:spMkLst>
            <pc:docMk/>
            <pc:sldMk cId="1416791599" sldId="263"/>
            <ac:spMk id="18" creationId="{27B538D5-95DB-47ED-9CB4-34AE5BF78E6B}"/>
          </ac:spMkLst>
        </pc:spChg>
        <pc:cxnChg chg="add">
          <ac:chgData name="Austin David Coyne" userId="S::adc366@nau.edu::4458b60a-7774-4954-b837-d48e126bc6f4" providerId="AD" clId="Web-{70083603-1FB7-4EE7-A0B0-F6D08766E371}" dt="2020-09-21T04:00:05.854" v="50"/>
          <ac:cxnSpMkLst>
            <pc:docMk/>
            <pc:sldMk cId="1416791599" sldId="263"/>
            <ac:cxnSpMk id="14" creationId="{7D1CBE93-B17D-4509-843C-82287C38032A}"/>
          </ac:cxnSpMkLst>
        </pc:cxnChg>
        <pc:cxnChg chg="add">
          <ac:chgData name="Austin David Coyne" userId="S::adc366@nau.edu::4458b60a-7774-4954-b837-d48e126bc6f4" providerId="AD" clId="Web-{70083603-1FB7-4EE7-A0B0-F6D08766E371}" dt="2020-09-21T04:00:05.854" v="50"/>
          <ac:cxnSpMkLst>
            <pc:docMk/>
            <pc:sldMk cId="1416791599" sldId="263"/>
            <ac:cxnSpMk id="16" creationId="{AE6277B4-6A43-48AB-89B2-3442221619CC}"/>
          </ac:cxnSpMkLst>
        </pc:cxnChg>
      </pc:sldChg>
      <pc:sldChg chg="addSp delSp modSp">
        <pc:chgData name="Austin David Coyne" userId="S::adc366@nau.edu::4458b60a-7774-4954-b837-d48e126bc6f4" providerId="AD" clId="Web-{70083603-1FB7-4EE7-A0B0-F6D08766E371}" dt="2020-09-21T03:59:20.492" v="49" actId="1076"/>
        <pc:sldMkLst>
          <pc:docMk/>
          <pc:sldMk cId="3308549039" sldId="264"/>
        </pc:sldMkLst>
        <pc:spChg chg="add mod">
          <ac:chgData name="Austin David Coyne" userId="S::adc366@nau.edu::4458b60a-7774-4954-b837-d48e126bc6f4" providerId="AD" clId="Web-{70083603-1FB7-4EE7-A0B0-F6D08766E371}" dt="2020-09-21T03:59:20.492" v="49" actId="1076"/>
          <ac:spMkLst>
            <pc:docMk/>
            <pc:sldMk cId="3308549039" sldId="264"/>
            <ac:spMk id="4" creationId="{F6029DCB-CCB5-4AF7-9BF0-3609570B0888}"/>
          </ac:spMkLst>
        </pc:spChg>
        <pc:spChg chg="add del mod">
          <ac:chgData name="Austin David Coyne" userId="S::adc366@nau.edu::4458b60a-7774-4954-b837-d48e126bc6f4" providerId="AD" clId="Web-{70083603-1FB7-4EE7-A0B0-F6D08766E371}" dt="2020-09-21T03:56:59.015" v="5" actId="1076"/>
          <ac:spMkLst>
            <pc:docMk/>
            <pc:sldMk cId="3308549039" sldId="264"/>
            <ac:spMk id="6" creationId="{F7A07A27-F951-42A2-B1F2-F09819048485}"/>
          </ac:spMkLst>
        </pc:spChg>
        <pc:picChg chg="mod">
          <ac:chgData name="Austin David Coyne" userId="S::adc366@nau.edu::4458b60a-7774-4954-b837-d48e126bc6f4" providerId="AD" clId="Web-{70083603-1FB7-4EE7-A0B0-F6D08766E371}" dt="2020-09-21T03:58:14.426" v="41" actId="1076"/>
          <ac:picMkLst>
            <pc:docMk/>
            <pc:sldMk cId="3308549039" sldId="264"/>
            <ac:picMk id="5" creationId="{135A897B-C60C-4AE2-A20F-C823ED0E5A87}"/>
          </ac:picMkLst>
        </pc:picChg>
      </pc:sldChg>
    </pc:docChg>
  </pc:docChgLst>
  <pc:docChgLst>
    <pc:chgData name="Erik M Abraham" userId="S::ema273@nau.edu::1251fb66-4b83-4110-af44-26c17f09f245" providerId="AD" clId="Web-{9AE7FB3E-0932-46AC-87C1-3CF6BF255710}"/>
    <pc:docChg chg="modSld">
      <pc:chgData name="Erik M Abraham" userId="S::ema273@nau.edu::1251fb66-4b83-4110-af44-26c17f09f245" providerId="AD" clId="Web-{9AE7FB3E-0932-46AC-87C1-3CF6BF255710}" dt="2020-10-13T22:27:14.586" v="90" actId="20577"/>
      <pc:docMkLst>
        <pc:docMk/>
      </pc:docMkLst>
      <pc:sldChg chg="modSp">
        <pc:chgData name="Erik M Abraham" userId="S::ema273@nau.edu::1251fb66-4b83-4110-af44-26c17f09f245" providerId="AD" clId="Web-{9AE7FB3E-0932-46AC-87C1-3CF6BF255710}" dt="2020-10-13T22:25:24.017" v="1" actId="20577"/>
        <pc:sldMkLst>
          <pc:docMk/>
          <pc:sldMk cId="1491476133" sldId="259"/>
        </pc:sldMkLst>
        <pc:spChg chg="mod">
          <ac:chgData name="Erik M Abraham" userId="S::ema273@nau.edu::1251fb66-4b83-4110-af44-26c17f09f245" providerId="AD" clId="Web-{9AE7FB3E-0932-46AC-87C1-3CF6BF255710}" dt="2020-10-13T22:25:24.017" v="1" actId="20577"/>
          <ac:spMkLst>
            <pc:docMk/>
            <pc:sldMk cId="1491476133" sldId="259"/>
            <ac:spMk id="3" creationId="{FBE9EBD4-733D-3545-BBE0-457628F3090F}"/>
          </ac:spMkLst>
        </pc:spChg>
      </pc:sldChg>
      <pc:sldChg chg="modSp">
        <pc:chgData name="Erik M Abraham" userId="S::ema273@nau.edu::1251fb66-4b83-4110-af44-26c17f09f245" providerId="AD" clId="Web-{9AE7FB3E-0932-46AC-87C1-3CF6BF255710}" dt="2020-10-13T22:27:14.571" v="89" actId="20577"/>
        <pc:sldMkLst>
          <pc:docMk/>
          <pc:sldMk cId="2673546077" sldId="261"/>
        </pc:sldMkLst>
        <pc:spChg chg="mod">
          <ac:chgData name="Erik M Abraham" userId="S::ema273@nau.edu::1251fb66-4b83-4110-af44-26c17f09f245" providerId="AD" clId="Web-{9AE7FB3E-0932-46AC-87C1-3CF6BF255710}" dt="2020-10-13T22:27:14.571" v="89" actId="20577"/>
          <ac:spMkLst>
            <pc:docMk/>
            <pc:sldMk cId="2673546077" sldId="261"/>
            <ac:spMk id="3" creationId="{0CDFDFD7-0488-4BDF-911E-94BED80FDB8E}"/>
          </ac:spMkLst>
        </pc:spChg>
      </pc:sldChg>
    </pc:docChg>
  </pc:docChgLst>
  <pc:docChgLst>
    <pc:chgData name="Erik" userId="1251fb66-4b83-4110-af44-26c17f09f245" providerId="ADAL" clId="{9BBA0969-B229-4AB2-A4A2-C697BC6CFC92}"/>
    <pc:docChg chg="undo custSel addSld delSld modSld">
      <pc:chgData name="Erik" userId="1251fb66-4b83-4110-af44-26c17f09f245" providerId="ADAL" clId="{9BBA0969-B229-4AB2-A4A2-C697BC6CFC92}" dt="2020-10-14T21:44:44.945" v="317"/>
      <pc:docMkLst>
        <pc:docMk/>
      </pc:docMkLst>
      <pc:sldChg chg="addSp modSp">
        <pc:chgData name="Erik" userId="1251fb66-4b83-4110-af44-26c17f09f245" providerId="ADAL" clId="{9BBA0969-B229-4AB2-A4A2-C697BC6CFC92}" dt="2020-10-14T21:44:44.945" v="317"/>
        <pc:sldMkLst>
          <pc:docMk/>
          <pc:sldMk cId="109857222" sldId="256"/>
        </pc:sldMkLst>
        <pc:spChg chg="mod">
          <ac:chgData name="Erik" userId="1251fb66-4b83-4110-af44-26c17f09f245" providerId="ADAL" clId="{9BBA0969-B229-4AB2-A4A2-C697BC6CFC92}" dt="2020-10-13T22:37:27.912" v="242" actId="207"/>
          <ac:spMkLst>
            <pc:docMk/>
            <pc:sldMk cId="109857222" sldId="256"/>
            <ac:spMk id="2" creationId="{00000000-0000-0000-0000-000000000000}"/>
          </ac:spMkLst>
        </pc:spChg>
        <pc:spChg chg="mod">
          <ac:chgData name="Erik" userId="1251fb66-4b83-4110-af44-26c17f09f245" providerId="ADAL" clId="{9BBA0969-B229-4AB2-A4A2-C697BC6CFC92}" dt="2020-10-13T22:37:38.596" v="243" actId="207"/>
          <ac:spMkLst>
            <pc:docMk/>
            <pc:sldMk cId="109857222" sldId="256"/>
            <ac:spMk id="3" creationId="{00000000-0000-0000-0000-000000000000}"/>
          </ac:spMkLst>
        </pc:spChg>
        <pc:picChg chg="add mod">
          <ac:chgData name="Erik" userId="1251fb66-4b83-4110-af44-26c17f09f245" providerId="ADAL" clId="{9BBA0969-B229-4AB2-A4A2-C697BC6CFC92}" dt="2020-10-14T21:44:44.945" v="317"/>
          <ac:picMkLst>
            <pc:docMk/>
            <pc:sldMk cId="109857222" sldId="256"/>
            <ac:picMk id="4" creationId="{34E21E2B-5B1E-4E66-9EB0-7889C815E9F9}"/>
          </ac:picMkLst>
        </pc:picChg>
      </pc:sldChg>
      <pc:sldChg chg="addSp delSp modSp modTransition addAnim delAnim modAnim">
        <pc:chgData name="Erik" userId="1251fb66-4b83-4110-af44-26c17f09f245" providerId="ADAL" clId="{9BBA0969-B229-4AB2-A4A2-C697BC6CFC92}" dt="2020-10-14T02:51:37.716" v="308" actId="1076"/>
        <pc:sldMkLst>
          <pc:docMk/>
          <pc:sldMk cId="63661471" sldId="260"/>
        </pc:sldMkLst>
        <pc:spChg chg="mod">
          <ac:chgData name="Erik" userId="1251fb66-4b83-4110-af44-26c17f09f245" providerId="ADAL" clId="{9BBA0969-B229-4AB2-A4A2-C697BC6CFC92}" dt="2020-10-13T23:58:24.740" v="286" actId="20577"/>
          <ac:spMkLst>
            <pc:docMk/>
            <pc:sldMk cId="63661471" sldId="260"/>
            <ac:spMk id="3" creationId="{FD1CEBED-7EF4-0040-BF03-56CAE49EB89F}"/>
          </ac:spMkLst>
        </pc:spChg>
        <pc:picChg chg="add del mod">
          <ac:chgData name="Erik" userId="1251fb66-4b83-4110-af44-26c17f09f245" providerId="ADAL" clId="{9BBA0969-B229-4AB2-A4A2-C697BC6CFC92}" dt="2020-10-14T00:03:56.717" v="288"/>
          <ac:picMkLst>
            <pc:docMk/>
            <pc:sldMk cId="63661471" sldId="260"/>
            <ac:picMk id="4" creationId="{EAD4737C-E10E-49D1-9B8C-825BA04F74CE}"/>
          </ac:picMkLst>
        </pc:picChg>
        <pc:picChg chg="add del mod">
          <ac:chgData name="Erik" userId="1251fb66-4b83-4110-af44-26c17f09f245" providerId="ADAL" clId="{9BBA0969-B229-4AB2-A4A2-C697BC6CFC92}" dt="2020-10-14T00:05:08.713" v="290"/>
          <ac:picMkLst>
            <pc:docMk/>
            <pc:sldMk cId="63661471" sldId="260"/>
            <ac:picMk id="5" creationId="{CBDDCF0B-742E-458E-A0F2-8F54302028BA}"/>
          </ac:picMkLst>
        </pc:picChg>
        <pc:picChg chg="add del mod">
          <ac:chgData name="Erik" userId="1251fb66-4b83-4110-af44-26c17f09f245" providerId="ADAL" clId="{9BBA0969-B229-4AB2-A4A2-C697BC6CFC92}" dt="2020-10-14T00:05:58.390" v="292"/>
          <ac:picMkLst>
            <pc:docMk/>
            <pc:sldMk cId="63661471" sldId="260"/>
            <ac:picMk id="6" creationId="{115768ED-813A-4BB8-97F6-61A41A3099E2}"/>
          </ac:picMkLst>
        </pc:picChg>
        <pc:picChg chg="add del mod">
          <ac:chgData name="Erik" userId="1251fb66-4b83-4110-af44-26c17f09f245" providerId="ADAL" clId="{9BBA0969-B229-4AB2-A4A2-C697BC6CFC92}" dt="2020-10-14T02:51:37.716" v="308" actId="1076"/>
          <ac:picMkLst>
            <pc:docMk/>
            <pc:sldMk cId="63661471" sldId="260"/>
            <ac:picMk id="7" creationId="{5277C823-FFC4-46D5-B067-19FD2BAC684F}"/>
          </ac:picMkLst>
        </pc:picChg>
      </pc:sldChg>
      <pc:sldChg chg="addSp delSp modSp modTransition modAnim">
        <pc:chgData name="Erik" userId="1251fb66-4b83-4110-af44-26c17f09f245" providerId="ADAL" clId="{9BBA0969-B229-4AB2-A4A2-C697BC6CFC92}" dt="2020-10-14T00:15:00.581" v="304"/>
        <pc:sldMkLst>
          <pc:docMk/>
          <pc:sldMk cId="2673546077" sldId="261"/>
        </pc:sldMkLst>
        <pc:spChg chg="mod">
          <ac:chgData name="Erik" userId="1251fb66-4b83-4110-af44-26c17f09f245" providerId="ADAL" clId="{9BBA0969-B229-4AB2-A4A2-C697BC6CFC92}" dt="2020-10-13T22:34:49.514" v="240" actId="403"/>
          <ac:spMkLst>
            <pc:docMk/>
            <pc:sldMk cId="2673546077" sldId="261"/>
            <ac:spMk id="3" creationId="{0CDFDFD7-0488-4BDF-911E-94BED80FDB8E}"/>
          </ac:spMkLst>
        </pc:spChg>
        <pc:picChg chg="add del mod">
          <ac:chgData name="Erik" userId="1251fb66-4b83-4110-af44-26c17f09f245" providerId="ADAL" clId="{9BBA0969-B229-4AB2-A4A2-C697BC6CFC92}" dt="2020-10-14T00:07:38.229" v="295"/>
          <ac:picMkLst>
            <pc:docMk/>
            <pc:sldMk cId="2673546077" sldId="261"/>
            <ac:picMk id="6" creationId="{FED9E01F-6803-47F9-A094-E62EE719102E}"/>
          </ac:picMkLst>
        </pc:picChg>
        <pc:picChg chg="add del mod">
          <ac:chgData name="Erik" userId="1251fb66-4b83-4110-af44-26c17f09f245" providerId="ADAL" clId="{9BBA0969-B229-4AB2-A4A2-C697BC6CFC92}" dt="2020-10-14T00:07:56.488" v="297"/>
          <ac:picMkLst>
            <pc:docMk/>
            <pc:sldMk cId="2673546077" sldId="261"/>
            <ac:picMk id="9" creationId="{20B10F37-F0F1-43EE-8E8C-7992F497A7F6}"/>
          </ac:picMkLst>
        </pc:picChg>
        <pc:picChg chg="add del mod">
          <ac:chgData name="Erik" userId="1251fb66-4b83-4110-af44-26c17f09f245" providerId="ADAL" clId="{9BBA0969-B229-4AB2-A4A2-C697BC6CFC92}" dt="2020-10-14T00:09:30.667" v="299"/>
          <ac:picMkLst>
            <pc:docMk/>
            <pc:sldMk cId="2673546077" sldId="261"/>
            <ac:picMk id="11" creationId="{17CED271-7F49-4579-A27F-18B6001D93A8}"/>
          </ac:picMkLst>
        </pc:picChg>
        <pc:picChg chg="add del mod">
          <ac:chgData name="Erik" userId="1251fb66-4b83-4110-af44-26c17f09f245" providerId="ADAL" clId="{9BBA0969-B229-4AB2-A4A2-C697BC6CFC92}" dt="2020-10-14T00:13:22.077" v="301"/>
          <ac:picMkLst>
            <pc:docMk/>
            <pc:sldMk cId="2673546077" sldId="261"/>
            <ac:picMk id="13" creationId="{0E6636A8-5A39-4177-A1BF-CB559FA3DDE1}"/>
          </ac:picMkLst>
        </pc:picChg>
        <pc:picChg chg="add del mod">
          <ac:chgData name="Erik" userId="1251fb66-4b83-4110-af44-26c17f09f245" providerId="ADAL" clId="{9BBA0969-B229-4AB2-A4A2-C697BC6CFC92}" dt="2020-10-14T00:13:39.919" v="303"/>
          <ac:picMkLst>
            <pc:docMk/>
            <pc:sldMk cId="2673546077" sldId="261"/>
            <ac:picMk id="15" creationId="{9EEC9454-B06C-4850-8116-F02B11024628}"/>
          </ac:picMkLst>
        </pc:picChg>
        <pc:picChg chg="add mod">
          <ac:chgData name="Erik" userId="1251fb66-4b83-4110-af44-26c17f09f245" providerId="ADAL" clId="{9BBA0969-B229-4AB2-A4A2-C697BC6CFC92}" dt="2020-10-14T00:15:00.581" v="304"/>
          <ac:picMkLst>
            <pc:docMk/>
            <pc:sldMk cId="2673546077" sldId="261"/>
            <ac:picMk id="17" creationId="{32340BA5-6BB1-4B42-9E73-C07D3F77FEDA}"/>
          </ac:picMkLst>
        </pc:picChg>
      </pc:sldChg>
      <pc:sldChg chg="modSp">
        <pc:chgData name="Erik" userId="1251fb66-4b83-4110-af44-26c17f09f245" providerId="ADAL" clId="{9BBA0969-B229-4AB2-A4A2-C697BC6CFC92}" dt="2020-10-13T22:38:48.974" v="257" actId="20577"/>
        <pc:sldMkLst>
          <pc:docMk/>
          <pc:sldMk cId="699826795" sldId="269"/>
        </pc:sldMkLst>
        <pc:graphicFrameChg chg="modGraphic">
          <ac:chgData name="Erik" userId="1251fb66-4b83-4110-af44-26c17f09f245" providerId="ADAL" clId="{9BBA0969-B229-4AB2-A4A2-C697BC6CFC92}" dt="2020-10-13T22:38:48.974" v="257" actId="20577"/>
          <ac:graphicFrameMkLst>
            <pc:docMk/>
            <pc:sldMk cId="699826795" sldId="269"/>
            <ac:graphicFrameMk id="3" creationId="{555A927E-4022-4B83-9D93-A67DF0DFACF2}"/>
          </ac:graphicFrameMkLst>
        </pc:graphicFrameChg>
      </pc:sldChg>
      <pc:sldChg chg="addSp modSp del">
        <pc:chgData name="Erik" userId="1251fb66-4b83-4110-af44-26c17f09f245" providerId="ADAL" clId="{9BBA0969-B229-4AB2-A4A2-C697BC6CFC92}" dt="2020-10-14T21:30:39.750" v="315" actId="2696"/>
        <pc:sldMkLst>
          <pc:docMk/>
          <pc:sldMk cId="2304108726" sldId="270"/>
        </pc:sldMkLst>
        <pc:spChg chg="add mod">
          <ac:chgData name="Erik" userId="1251fb66-4b83-4110-af44-26c17f09f245" providerId="ADAL" clId="{9BBA0969-B229-4AB2-A4A2-C697BC6CFC92}" dt="2020-10-14T21:26:15.392" v="312" actId="14100"/>
          <ac:spMkLst>
            <pc:docMk/>
            <pc:sldMk cId="2304108726" sldId="270"/>
            <ac:spMk id="3" creationId="{76D1D756-CE50-4475-958B-263A8630F2E6}"/>
          </ac:spMkLst>
        </pc:spChg>
      </pc:sldChg>
      <pc:sldChg chg="modSp add">
        <pc:chgData name="Erik" userId="1251fb66-4b83-4110-af44-26c17f09f245" providerId="ADAL" clId="{9BBA0969-B229-4AB2-A4A2-C697BC6CFC92}" dt="2020-10-14T21:31:00.980" v="316" actId="14100"/>
        <pc:sldMkLst>
          <pc:docMk/>
          <pc:sldMk cId="3803417024" sldId="273"/>
        </pc:sldMkLst>
        <pc:picChg chg="mod">
          <ac:chgData name="Erik" userId="1251fb66-4b83-4110-af44-26c17f09f245" providerId="ADAL" clId="{9BBA0969-B229-4AB2-A4A2-C697BC6CFC92}" dt="2020-10-14T21:31:00.980" v="316" actId="14100"/>
          <ac:picMkLst>
            <pc:docMk/>
            <pc:sldMk cId="3803417024" sldId="273"/>
            <ac:picMk id="13" creationId="{9AFFE341-7743-47CD-A1E4-2242A95F282B}"/>
          </ac:picMkLst>
        </pc:picChg>
      </pc:sldChg>
    </pc:docChg>
  </pc:docChgLst>
  <pc:docChgLst>
    <pc:chgData name="Tyson Cruey Spencer" userId="S::tcs256@nau.edu::dac683f6-12a9-4cee-a96b-80a7038c69b8" providerId="AD" clId="Web-{BBF6402F-C8B5-408F-9E14-CCA8A35E751C}"/>
    <pc:docChg chg="modSld">
      <pc:chgData name="Tyson Cruey Spencer" userId="S::tcs256@nau.edu::dac683f6-12a9-4cee-a96b-80a7038c69b8" providerId="AD" clId="Web-{BBF6402F-C8B5-408F-9E14-CCA8A35E751C}" dt="2020-10-14T23:00:38.398" v="0" actId="14100"/>
      <pc:docMkLst>
        <pc:docMk/>
      </pc:docMkLst>
      <pc:sldChg chg="modSp">
        <pc:chgData name="Tyson Cruey Spencer" userId="S::tcs256@nau.edu::dac683f6-12a9-4cee-a96b-80a7038c69b8" providerId="AD" clId="Web-{BBF6402F-C8B5-408F-9E14-CCA8A35E751C}" dt="2020-10-14T23:00:38.398" v="0" actId="14100"/>
        <pc:sldMkLst>
          <pc:docMk/>
          <pc:sldMk cId="977138610" sldId="272"/>
        </pc:sldMkLst>
        <pc:picChg chg="mod">
          <ac:chgData name="Tyson Cruey Spencer" userId="S::tcs256@nau.edu::dac683f6-12a9-4cee-a96b-80a7038c69b8" providerId="AD" clId="Web-{BBF6402F-C8B5-408F-9E14-CCA8A35E751C}" dt="2020-10-14T23:00:38.398" v="0" actId="14100"/>
          <ac:picMkLst>
            <pc:docMk/>
            <pc:sldMk cId="977138610" sldId="272"/>
            <ac:picMk id="5" creationId="{55EBDDA6-1A64-4A8A-8A6D-301798ADDD35}"/>
          </ac:picMkLst>
        </pc:picChg>
      </pc:sldChg>
    </pc:docChg>
  </pc:docChgLst>
  <pc:docChgLst>
    <pc:chgData name="Erik M Abraham" userId="S::ema273@nau.edu::1251fb66-4b83-4110-af44-26c17f09f245" providerId="AD" clId="Web-{7D8400C9-2BED-4F01-8EB2-4FDE81BBBA96}"/>
    <pc:docChg chg="modSld">
      <pc:chgData name="Erik M Abraham" userId="S::ema273@nau.edu::1251fb66-4b83-4110-af44-26c17f09f245" providerId="AD" clId="Web-{7D8400C9-2BED-4F01-8EB2-4FDE81BBBA96}" dt="2020-09-21T05:16:37.628" v="25" actId="20577"/>
      <pc:docMkLst>
        <pc:docMk/>
      </pc:docMkLst>
      <pc:sldChg chg="modSp">
        <pc:chgData name="Erik M Abraham" userId="S::ema273@nau.edu::1251fb66-4b83-4110-af44-26c17f09f245" providerId="AD" clId="Web-{7D8400C9-2BED-4F01-8EB2-4FDE81BBBA96}" dt="2020-09-21T05:16:35.190" v="23" actId="20577"/>
        <pc:sldMkLst>
          <pc:docMk/>
          <pc:sldMk cId="2314796008" sldId="257"/>
        </pc:sldMkLst>
        <pc:spChg chg="mod">
          <ac:chgData name="Erik M Abraham" userId="S::ema273@nau.edu::1251fb66-4b83-4110-af44-26c17f09f245" providerId="AD" clId="Web-{7D8400C9-2BED-4F01-8EB2-4FDE81BBBA96}" dt="2020-09-21T05:16:35.190" v="23" actId="20577"/>
          <ac:spMkLst>
            <pc:docMk/>
            <pc:sldMk cId="2314796008" sldId="257"/>
            <ac:spMk id="2" creationId="{28048449-B275-44CD-B6C0-F3013C0B80D6}"/>
          </ac:spMkLst>
        </pc:spChg>
      </pc:sldChg>
      <pc:sldChg chg="modSp">
        <pc:chgData name="Erik M Abraham" userId="S::ema273@nau.edu::1251fb66-4b83-4110-af44-26c17f09f245" providerId="AD" clId="Web-{7D8400C9-2BED-4F01-8EB2-4FDE81BBBA96}" dt="2020-09-21T05:16:19.486" v="4" actId="20577"/>
        <pc:sldMkLst>
          <pc:docMk/>
          <pc:sldMk cId="1491476133" sldId="259"/>
        </pc:sldMkLst>
        <pc:spChg chg="mod">
          <ac:chgData name="Erik M Abraham" userId="S::ema273@nau.edu::1251fb66-4b83-4110-af44-26c17f09f245" providerId="AD" clId="Web-{7D8400C9-2BED-4F01-8EB2-4FDE81BBBA96}" dt="2020-09-21T05:16:19.486" v="4" actId="20577"/>
          <ac:spMkLst>
            <pc:docMk/>
            <pc:sldMk cId="1491476133" sldId="259"/>
            <ac:spMk id="2" creationId="{AD618749-4609-1044-9E17-46D5A983CC15}"/>
          </ac:spMkLst>
        </pc:spChg>
        <pc:picChg chg="mod">
          <ac:chgData name="Erik M Abraham" userId="S::ema273@nau.edu::1251fb66-4b83-4110-af44-26c17f09f245" providerId="AD" clId="Web-{7D8400C9-2BED-4F01-8EB2-4FDE81BBBA96}" dt="2020-09-21T05:15:49.062" v="0" actId="1076"/>
          <ac:picMkLst>
            <pc:docMk/>
            <pc:sldMk cId="1491476133" sldId="259"/>
            <ac:picMk id="4" creationId="{6DC78488-9973-4DBD-A43D-6BB7B49FC23D}"/>
          </ac:picMkLst>
        </pc:picChg>
      </pc:sldChg>
      <pc:sldChg chg="modSp">
        <pc:chgData name="Erik M Abraham" userId="S::ema273@nau.edu::1251fb66-4b83-4110-af44-26c17f09f245" providerId="AD" clId="Web-{7D8400C9-2BED-4F01-8EB2-4FDE81BBBA96}" dt="2020-09-21T05:16:29.924" v="14" actId="20577"/>
        <pc:sldMkLst>
          <pc:docMk/>
          <pc:sldMk cId="1152557134" sldId="262"/>
        </pc:sldMkLst>
        <pc:spChg chg="mod">
          <ac:chgData name="Erik M Abraham" userId="S::ema273@nau.edu::1251fb66-4b83-4110-af44-26c17f09f245" providerId="AD" clId="Web-{7D8400C9-2BED-4F01-8EB2-4FDE81BBBA96}" dt="2020-09-21T05:16:29.924" v="14" actId="20577"/>
          <ac:spMkLst>
            <pc:docMk/>
            <pc:sldMk cId="1152557134" sldId="262"/>
            <ac:spMk id="2" creationId="{944D3F87-CA60-4890-92C5-40CF4A3C54DB}"/>
          </ac:spMkLst>
        </pc:spChg>
      </pc:sldChg>
      <pc:sldChg chg="modSp">
        <pc:chgData name="Erik M Abraham" userId="S::ema273@nau.edu::1251fb66-4b83-4110-af44-26c17f09f245" providerId="AD" clId="Web-{7D8400C9-2BED-4F01-8EB2-4FDE81BBBA96}" dt="2020-09-21T05:16:25.612" v="7" actId="20577"/>
        <pc:sldMkLst>
          <pc:docMk/>
          <pc:sldMk cId="1416791599" sldId="263"/>
        </pc:sldMkLst>
        <pc:spChg chg="mod">
          <ac:chgData name="Erik M Abraham" userId="S::ema273@nau.edu::1251fb66-4b83-4110-af44-26c17f09f245" providerId="AD" clId="Web-{7D8400C9-2BED-4F01-8EB2-4FDE81BBBA96}" dt="2020-09-21T05:16:25.612" v="7" actId="20577"/>
          <ac:spMkLst>
            <pc:docMk/>
            <pc:sldMk cId="1416791599" sldId="263"/>
            <ac:spMk id="2" creationId="{121E743E-F670-9445-AD00-AFBE0ECE7B61}"/>
          </ac:spMkLst>
        </pc:spChg>
      </pc:sldChg>
    </pc:docChg>
  </pc:docChgLst>
  <pc:docChgLst>
    <pc:chgData name="Tyson Cruey Spencer" userId="S::tcs256@nau.edu::dac683f6-12a9-4cee-a96b-80a7038c69b8" providerId="AD" clId="Web-{AE491696-67E2-408C-AA3E-87A2AC9B26A1}"/>
    <pc:docChg chg="modSld">
      <pc:chgData name="Tyson Cruey Spencer" userId="S::tcs256@nau.edu::dac683f6-12a9-4cee-a96b-80a7038c69b8" providerId="AD" clId="Web-{AE491696-67E2-408C-AA3E-87A2AC9B26A1}" dt="2020-10-14T00:37:50.776" v="2066" actId="20577"/>
      <pc:docMkLst>
        <pc:docMk/>
      </pc:docMkLst>
      <pc:sldChg chg="modSp">
        <pc:chgData name="Tyson Cruey Spencer" userId="S::tcs256@nau.edu::dac683f6-12a9-4cee-a96b-80a7038c69b8" providerId="AD" clId="Web-{AE491696-67E2-408C-AA3E-87A2AC9B26A1}" dt="2020-10-13T22:08:52.136" v="333" actId="20577"/>
        <pc:sldMkLst>
          <pc:docMk/>
          <pc:sldMk cId="2381580818" sldId="266"/>
        </pc:sldMkLst>
        <pc:graphicFrameChg chg="mod modGraphic">
          <ac:chgData name="Tyson Cruey Spencer" userId="S::tcs256@nau.edu::dac683f6-12a9-4cee-a96b-80a7038c69b8" providerId="AD" clId="Web-{AE491696-67E2-408C-AA3E-87A2AC9B26A1}" dt="2020-10-13T22:08:52.136" v="333" actId="20577"/>
          <ac:graphicFrameMkLst>
            <pc:docMk/>
            <pc:sldMk cId="2381580818" sldId="266"/>
            <ac:graphicFrameMk id="3" creationId="{8BB3CBA1-5EB2-4A34-A4E4-17BCA6C6B10D}"/>
          </ac:graphicFrameMkLst>
        </pc:graphicFrameChg>
      </pc:sldChg>
      <pc:sldChg chg="addSp modSp">
        <pc:chgData name="Tyson Cruey Spencer" userId="S::tcs256@nau.edu::dac683f6-12a9-4cee-a96b-80a7038c69b8" providerId="AD" clId="Web-{AE491696-67E2-408C-AA3E-87A2AC9B26A1}" dt="2020-10-13T22:38:21.765" v="780" actId="20577"/>
        <pc:sldMkLst>
          <pc:docMk/>
          <pc:sldMk cId="699826795" sldId="269"/>
        </pc:sldMkLst>
        <pc:spChg chg="add mod">
          <ac:chgData name="Tyson Cruey Spencer" userId="S::tcs256@nau.edu::dac683f6-12a9-4cee-a96b-80a7038c69b8" providerId="AD" clId="Web-{AE491696-67E2-408C-AA3E-87A2AC9B26A1}" dt="2020-10-13T22:34:10.907" v="768" actId="20577"/>
          <ac:spMkLst>
            <pc:docMk/>
            <pc:sldMk cId="699826795" sldId="269"/>
            <ac:spMk id="4" creationId="{2632A758-2746-47A5-BC86-827BB78BE450}"/>
          </ac:spMkLst>
        </pc:spChg>
        <pc:graphicFrameChg chg="add mod modGraphic">
          <ac:chgData name="Tyson Cruey Spencer" userId="S::tcs256@nau.edu::dac683f6-12a9-4cee-a96b-80a7038c69b8" providerId="AD" clId="Web-{AE491696-67E2-408C-AA3E-87A2AC9B26A1}" dt="2020-10-13T22:38:21.765" v="780" actId="20577"/>
          <ac:graphicFrameMkLst>
            <pc:docMk/>
            <pc:sldMk cId="699826795" sldId="269"/>
            <ac:graphicFrameMk id="3" creationId="{555A927E-4022-4B83-9D93-A67DF0DFACF2}"/>
          </ac:graphicFrameMkLst>
        </pc:graphicFrameChg>
      </pc:sldChg>
      <pc:sldChg chg="modSp">
        <pc:chgData name="Tyson Cruey Spencer" userId="S::tcs256@nau.edu::dac683f6-12a9-4cee-a96b-80a7038c69b8" providerId="AD" clId="Web-{AE491696-67E2-408C-AA3E-87A2AC9B26A1}" dt="2020-10-13T22:08:12.759" v="310" actId="20577"/>
        <pc:sldMkLst>
          <pc:docMk/>
          <pc:sldMk cId="278038122" sldId="271"/>
        </pc:sldMkLst>
        <pc:spChg chg="mod">
          <ac:chgData name="Tyson Cruey Spencer" userId="S::tcs256@nau.edu::dac683f6-12a9-4cee-a96b-80a7038c69b8" providerId="AD" clId="Web-{AE491696-67E2-408C-AA3E-87A2AC9B26A1}" dt="2020-10-13T22:02:14.020" v="89" actId="1076"/>
          <ac:spMkLst>
            <pc:docMk/>
            <pc:sldMk cId="278038122" sldId="271"/>
            <ac:spMk id="14" creationId="{2B03E71F-A0DE-4427-8063-834181C32E8F}"/>
          </ac:spMkLst>
        </pc:spChg>
        <pc:spChg chg="mod">
          <ac:chgData name="Tyson Cruey Spencer" userId="S::tcs256@nau.edu::dac683f6-12a9-4cee-a96b-80a7038c69b8" providerId="AD" clId="Web-{AE491696-67E2-408C-AA3E-87A2AC9B26A1}" dt="2020-10-13T22:02:46.381" v="139" actId="20577"/>
          <ac:spMkLst>
            <pc:docMk/>
            <pc:sldMk cId="278038122" sldId="271"/>
            <ac:spMk id="16" creationId="{55EF6E17-CC0C-434E-BB36-DBB62BCA395D}"/>
          </ac:spMkLst>
        </pc:spChg>
        <pc:spChg chg="mod">
          <ac:chgData name="Tyson Cruey Spencer" userId="S::tcs256@nau.edu::dac683f6-12a9-4cee-a96b-80a7038c69b8" providerId="AD" clId="Web-{AE491696-67E2-408C-AA3E-87A2AC9B26A1}" dt="2020-10-13T22:05:03.045" v="211" actId="20577"/>
          <ac:spMkLst>
            <pc:docMk/>
            <pc:sldMk cId="278038122" sldId="271"/>
            <ac:spMk id="19" creationId="{3B9D1248-114E-4324-96C7-3B91DD07F878}"/>
          </ac:spMkLst>
        </pc:spChg>
        <pc:spChg chg="mod">
          <ac:chgData name="Tyson Cruey Spencer" userId="S::tcs256@nau.edu::dac683f6-12a9-4cee-a96b-80a7038c69b8" providerId="AD" clId="Web-{AE491696-67E2-408C-AA3E-87A2AC9B26A1}" dt="2020-10-13T22:07:20.678" v="247" actId="1076"/>
          <ac:spMkLst>
            <pc:docMk/>
            <pc:sldMk cId="278038122" sldId="271"/>
            <ac:spMk id="21" creationId="{29D3EC12-BA11-40C8-ACE4-B97DB1AA9CF0}"/>
          </ac:spMkLst>
        </pc:spChg>
        <pc:spChg chg="mod">
          <ac:chgData name="Tyson Cruey Spencer" userId="S::tcs256@nau.edu::dac683f6-12a9-4cee-a96b-80a7038c69b8" providerId="AD" clId="Web-{AE491696-67E2-408C-AA3E-87A2AC9B26A1}" dt="2020-10-13T22:07:36.678" v="272" actId="20577"/>
          <ac:spMkLst>
            <pc:docMk/>
            <pc:sldMk cId="278038122" sldId="271"/>
            <ac:spMk id="23" creationId="{26579743-B103-41EA-904F-01975F1F7F74}"/>
          </ac:spMkLst>
        </pc:spChg>
        <pc:spChg chg="mod">
          <ac:chgData name="Tyson Cruey Spencer" userId="S::tcs256@nau.edu::dac683f6-12a9-4cee-a96b-80a7038c69b8" providerId="AD" clId="Web-{AE491696-67E2-408C-AA3E-87A2AC9B26A1}" dt="2020-10-13T22:08:12.759" v="310" actId="20577"/>
          <ac:spMkLst>
            <pc:docMk/>
            <pc:sldMk cId="278038122" sldId="271"/>
            <ac:spMk id="25" creationId="{A0242B2C-70F1-4F95-BF21-BF743CD94C15}"/>
          </ac:spMkLst>
        </pc:spChg>
        <pc:cxnChg chg="mod">
          <ac:chgData name="Tyson Cruey Spencer" userId="S::tcs256@nau.edu::dac683f6-12a9-4cee-a96b-80a7038c69b8" providerId="AD" clId="Web-{AE491696-67E2-408C-AA3E-87A2AC9B26A1}" dt="2020-10-13T22:00:44.390" v="82" actId="20577"/>
          <ac:cxnSpMkLst>
            <pc:docMk/>
            <pc:sldMk cId="278038122" sldId="271"/>
            <ac:cxnSpMk id="8" creationId="{7649D4E7-9240-460B-9374-B4DA6A2D02F1}"/>
          </ac:cxnSpMkLst>
        </pc:cxnChg>
        <pc:cxnChg chg="mod">
          <ac:chgData name="Tyson Cruey Spencer" userId="S::tcs256@nau.edu::dac683f6-12a9-4cee-a96b-80a7038c69b8" providerId="AD" clId="Web-{AE491696-67E2-408C-AA3E-87A2AC9B26A1}" dt="2020-10-13T22:01:35.987" v="86" actId="20577"/>
          <ac:cxnSpMkLst>
            <pc:docMk/>
            <pc:sldMk cId="278038122" sldId="271"/>
            <ac:cxnSpMk id="18" creationId="{CFAEADFD-B0D5-4979-823C-6CCF45985319}"/>
          </ac:cxnSpMkLst>
        </pc:cxnChg>
        <pc:cxnChg chg="mod">
          <ac:chgData name="Tyson Cruey Spencer" userId="S::tcs256@nau.edu::dac683f6-12a9-4cee-a96b-80a7038c69b8" providerId="AD" clId="Web-{AE491696-67E2-408C-AA3E-87A2AC9B26A1}" dt="2020-10-13T22:05:30.984" v="214" actId="20577"/>
          <ac:cxnSpMkLst>
            <pc:docMk/>
            <pc:sldMk cId="278038122" sldId="271"/>
            <ac:cxnSpMk id="20" creationId="{210B687D-CFF9-4D30-BECB-7ED185D2649F}"/>
          </ac:cxnSpMkLst>
        </pc:cxnChg>
        <pc:cxnChg chg="mod">
          <ac:chgData name="Tyson Cruey Spencer" userId="S::tcs256@nau.edu::dac683f6-12a9-4cee-a96b-80a7038c69b8" providerId="AD" clId="Web-{AE491696-67E2-408C-AA3E-87A2AC9B26A1}" dt="2020-10-13T22:06:18.659" v="217" actId="20577"/>
          <ac:cxnSpMkLst>
            <pc:docMk/>
            <pc:sldMk cId="278038122" sldId="271"/>
            <ac:cxnSpMk id="24" creationId="{E695CD32-8179-4D0C-89AD-B132D34E1726}"/>
          </ac:cxnSpMkLst>
        </pc:cxnChg>
      </pc:sldChg>
      <pc:sldChg chg="addSp modSp">
        <pc:chgData name="Tyson Cruey Spencer" userId="S::tcs256@nau.edu::dac683f6-12a9-4cee-a96b-80a7038c69b8" providerId="AD" clId="Web-{AE491696-67E2-408C-AA3E-87A2AC9B26A1}" dt="2020-10-14T00:37:46.245" v="2064" actId="20577"/>
        <pc:sldMkLst>
          <pc:docMk/>
          <pc:sldMk cId="977138610" sldId="272"/>
        </pc:sldMkLst>
        <pc:spChg chg="mod">
          <ac:chgData name="Tyson Cruey Spencer" userId="S::tcs256@nau.edu::dac683f6-12a9-4cee-a96b-80a7038c69b8" providerId="AD" clId="Web-{AE491696-67E2-408C-AA3E-87A2AC9B26A1}" dt="2020-10-13T22:42:34.513" v="781" actId="14100"/>
          <ac:spMkLst>
            <pc:docMk/>
            <pc:sldMk cId="977138610" sldId="272"/>
            <ac:spMk id="2" creationId="{CF04CD31-EF60-4107-9044-54DEAC1D04AC}"/>
          </ac:spMkLst>
        </pc:spChg>
        <pc:spChg chg="add mod">
          <ac:chgData name="Tyson Cruey Spencer" userId="S::tcs256@nau.edu::dac683f6-12a9-4cee-a96b-80a7038c69b8" providerId="AD" clId="Web-{AE491696-67E2-408C-AA3E-87A2AC9B26A1}" dt="2020-10-14T00:37:46.245" v="2064" actId="20577"/>
          <ac:spMkLst>
            <pc:docMk/>
            <pc:sldMk cId="977138610" sldId="272"/>
            <ac:spMk id="4" creationId="{D16CC988-448C-48B2-A0F2-BFC721D3727A}"/>
          </ac:spMkLst>
        </pc:spChg>
        <pc:graphicFrameChg chg="add mod modGraphic">
          <ac:chgData name="Tyson Cruey Spencer" userId="S::tcs256@nau.edu::dac683f6-12a9-4cee-a96b-80a7038c69b8" providerId="AD" clId="Web-{AE491696-67E2-408C-AA3E-87A2AC9B26A1}" dt="2020-10-14T00:23:38.229" v="2055" actId="20577"/>
          <ac:graphicFrameMkLst>
            <pc:docMk/>
            <pc:sldMk cId="977138610" sldId="272"/>
            <ac:graphicFrameMk id="3" creationId="{CEECCE49-B47B-4053-B01F-7EF6F71D08B5}"/>
          </ac:graphicFrameMkLst>
        </pc:graphicFrameChg>
      </pc:sldChg>
    </pc:docChg>
  </pc:docChgLst>
  <pc:docChgLst>
    <pc:chgData name="Dylan H Klemp" userId="S::dhk37@nau.edu::581cb559-b149-4b7d-b5ae-15b2b313a4a0" providerId="AD" clId="Web-{11B1FFD6-F83D-47E4-BEFA-07E2BE5D954C}"/>
    <pc:docChg chg="modSld">
      <pc:chgData name="Dylan H Klemp" userId="S::dhk37@nau.edu::581cb559-b149-4b7d-b5ae-15b2b313a4a0" providerId="AD" clId="Web-{11B1FFD6-F83D-47E4-BEFA-07E2BE5D954C}" dt="2020-10-14T16:36:48.346" v="359" actId="20577"/>
      <pc:docMkLst>
        <pc:docMk/>
      </pc:docMkLst>
      <pc:sldChg chg="modSp">
        <pc:chgData name="Dylan H Klemp" userId="S::dhk37@nau.edu::581cb559-b149-4b7d-b5ae-15b2b313a4a0" providerId="AD" clId="Web-{11B1FFD6-F83D-47E4-BEFA-07E2BE5D954C}" dt="2020-10-14T16:25:26.322" v="319" actId="20577"/>
        <pc:sldMkLst>
          <pc:docMk/>
          <pc:sldMk cId="3825161405" sldId="267"/>
        </pc:sldMkLst>
        <pc:spChg chg="mod">
          <ac:chgData name="Dylan H Klemp" userId="S::dhk37@nau.edu::581cb559-b149-4b7d-b5ae-15b2b313a4a0" providerId="AD" clId="Web-{11B1FFD6-F83D-47E4-BEFA-07E2BE5D954C}" dt="2020-10-14T16:25:26.322" v="319" actId="20577"/>
          <ac:spMkLst>
            <pc:docMk/>
            <pc:sldMk cId="3825161405" sldId="267"/>
            <ac:spMk id="4" creationId="{E10A21FF-35AF-4AEB-B723-C85D623AF996}"/>
          </ac:spMkLst>
        </pc:spChg>
      </pc:sldChg>
      <pc:sldChg chg="modSp">
        <pc:chgData name="Dylan H Klemp" userId="S::dhk37@nau.edu::581cb559-b149-4b7d-b5ae-15b2b313a4a0" providerId="AD" clId="Web-{11B1FFD6-F83D-47E4-BEFA-07E2BE5D954C}" dt="2020-10-14T16:36:46.768" v="357" actId="20577"/>
        <pc:sldMkLst>
          <pc:docMk/>
          <pc:sldMk cId="278038122" sldId="271"/>
        </pc:sldMkLst>
        <pc:spChg chg="mod">
          <ac:chgData name="Dylan H Klemp" userId="S::dhk37@nau.edu::581cb559-b149-4b7d-b5ae-15b2b313a4a0" providerId="AD" clId="Web-{11B1FFD6-F83D-47E4-BEFA-07E2BE5D954C}" dt="2020-10-14T16:36:46.768" v="357" actId="20577"/>
          <ac:spMkLst>
            <pc:docMk/>
            <pc:sldMk cId="278038122" sldId="271"/>
            <ac:spMk id="16" creationId="{55EF6E17-CC0C-434E-BB36-DBB62BCA395D}"/>
          </ac:spMkLst>
        </pc:spChg>
        <pc:spChg chg="mod">
          <ac:chgData name="Dylan H Klemp" userId="S::dhk37@nau.edu::581cb559-b149-4b7d-b5ae-15b2b313a4a0" providerId="AD" clId="Web-{11B1FFD6-F83D-47E4-BEFA-07E2BE5D954C}" dt="2020-10-14T16:36:42.064" v="344" actId="20577"/>
          <ac:spMkLst>
            <pc:docMk/>
            <pc:sldMk cId="278038122" sldId="271"/>
            <ac:spMk id="19" creationId="{3B9D1248-114E-4324-96C7-3B91DD07F878}"/>
          </ac:spMkLst>
        </pc:spChg>
      </pc:sldChg>
    </pc:docChg>
  </pc:docChgLst>
  <pc:docChgLst>
    <pc:chgData name="Jacob K Cryder" userId="S::jkc262@nau.edu::cecf95a9-8601-4403-850c-18d056546942" providerId="AD" clId="Web-{F5FAECD8-63E3-4F54-AF03-B5B3B3912C23}"/>
    <pc:docChg chg="modSld">
      <pc:chgData name="Jacob K Cryder" userId="S::jkc262@nau.edu::cecf95a9-8601-4403-850c-18d056546942" providerId="AD" clId="Web-{F5FAECD8-63E3-4F54-AF03-B5B3B3912C23}" dt="2020-10-14T22:15:38.004" v="7" actId="20577"/>
      <pc:docMkLst>
        <pc:docMk/>
      </pc:docMkLst>
      <pc:sldChg chg="modSp">
        <pc:chgData name="Jacob K Cryder" userId="S::jkc262@nau.edu::cecf95a9-8601-4403-850c-18d056546942" providerId="AD" clId="Web-{F5FAECD8-63E3-4F54-AF03-B5B3B3912C23}" dt="2020-10-14T22:15:38.004" v="6" actId="20577"/>
        <pc:sldMkLst>
          <pc:docMk/>
          <pc:sldMk cId="1041042235" sldId="265"/>
        </pc:sldMkLst>
        <pc:spChg chg="mod">
          <ac:chgData name="Jacob K Cryder" userId="S::jkc262@nau.edu::cecf95a9-8601-4403-850c-18d056546942" providerId="AD" clId="Web-{F5FAECD8-63E3-4F54-AF03-B5B3B3912C23}" dt="2020-10-14T22:15:38.004" v="6" actId="20577"/>
          <ac:spMkLst>
            <pc:docMk/>
            <pc:sldMk cId="1041042235" sldId="265"/>
            <ac:spMk id="3" creationId="{5CECA79F-FFA8-4B45-ACBF-4142F9BF3C45}"/>
          </ac:spMkLst>
        </pc:spChg>
      </pc:sldChg>
    </pc:docChg>
  </pc:docChgLst>
  <pc:docChgLst>
    <pc:chgData name="Dylan H Klemp" userId="581cb559-b149-4b7d-b5ae-15b2b313a4a0" providerId="ADAL" clId="{F350D3F4-60D9-B545-80BC-4C92A1F5D388}"/>
    <pc:docChg chg="custSel modSld">
      <pc:chgData name="Dylan H Klemp" userId="581cb559-b149-4b7d-b5ae-15b2b313a4a0" providerId="ADAL" clId="{F350D3F4-60D9-B545-80BC-4C92A1F5D388}" dt="2020-10-14T17:07:48.027" v="5"/>
      <pc:docMkLst>
        <pc:docMk/>
      </pc:docMkLst>
      <pc:sldChg chg="addSp delSp modSp modTransition modAnim">
        <pc:chgData name="Dylan H Klemp" userId="581cb559-b149-4b7d-b5ae-15b2b313a4a0" providerId="ADAL" clId="{F350D3F4-60D9-B545-80BC-4C92A1F5D388}" dt="2020-10-14T16:58:04.359" v="3"/>
        <pc:sldMkLst>
          <pc:docMk/>
          <pc:sldMk cId="2673546077" sldId="261"/>
        </pc:sldMkLst>
        <pc:picChg chg="add mod">
          <ac:chgData name="Dylan H Klemp" userId="581cb559-b149-4b7d-b5ae-15b2b313a4a0" providerId="ADAL" clId="{F350D3F4-60D9-B545-80BC-4C92A1F5D388}" dt="2020-10-14T16:58:04.359" v="3"/>
          <ac:picMkLst>
            <pc:docMk/>
            <pc:sldMk cId="2673546077" sldId="261"/>
            <ac:picMk id="6" creationId="{5E1FBE4B-BD95-E34B-B40D-09319D9C9E42}"/>
          </ac:picMkLst>
        </pc:picChg>
        <pc:picChg chg="add del">
          <ac:chgData name="Dylan H Klemp" userId="581cb559-b149-4b7d-b5ae-15b2b313a4a0" providerId="ADAL" clId="{F350D3F4-60D9-B545-80BC-4C92A1F5D388}" dt="2020-10-14T16:58:04.359" v="3"/>
          <ac:picMkLst>
            <pc:docMk/>
            <pc:sldMk cId="2673546077" sldId="261"/>
            <ac:picMk id="17" creationId="{32340BA5-6BB1-4B42-9E73-C07D3F77FEDA}"/>
          </ac:picMkLst>
        </pc:picChg>
      </pc:sldChg>
      <pc:sldChg chg="modTransition">
        <pc:chgData name="Dylan H Klemp" userId="581cb559-b149-4b7d-b5ae-15b2b313a4a0" providerId="ADAL" clId="{F350D3F4-60D9-B545-80BC-4C92A1F5D388}" dt="2020-10-14T16:58:04.359" v="3"/>
        <pc:sldMkLst>
          <pc:docMk/>
          <pc:sldMk cId="2381580818" sldId="266"/>
        </pc:sldMkLst>
      </pc:sldChg>
      <pc:sldChg chg="addSp modSp modTransition modAnim">
        <pc:chgData name="Dylan H Klemp" userId="581cb559-b149-4b7d-b5ae-15b2b313a4a0" providerId="ADAL" clId="{F350D3F4-60D9-B545-80BC-4C92A1F5D388}" dt="2020-10-14T17:07:48.027" v="5"/>
        <pc:sldMkLst>
          <pc:docMk/>
          <pc:sldMk cId="3825161405" sldId="267"/>
        </pc:sldMkLst>
        <pc:picChg chg="add mod">
          <ac:chgData name="Dylan H Klemp" userId="581cb559-b149-4b7d-b5ae-15b2b313a4a0" providerId="ADAL" clId="{F350D3F4-60D9-B545-80BC-4C92A1F5D388}" dt="2020-10-14T17:07:48.027" v="5"/>
          <ac:picMkLst>
            <pc:docMk/>
            <pc:sldMk cId="3825161405" sldId="267"/>
            <ac:picMk id="3" creationId="{57C7E0AE-BF5A-A040-906B-735FEC572320}"/>
          </ac:picMkLst>
        </pc:picChg>
      </pc:sldChg>
      <pc:sldChg chg="addSp delSp modSp modTransition delAnim modAnim">
        <pc:chgData name="Dylan H Klemp" userId="581cb559-b149-4b7d-b5ae-15b2b313a4a0" providerId="ADAL" clId="{F350D3F4-60D9-B545-80BC-4C92A1F5D388}" dt="2020-10-14T17:00:21.014" v="4"/>
        <pc:sldMkLst>
          <pc:docMk/>
          <pc:sldMk cId="278038122" sldId="271"/>
        </pc:sldMkLst>
        <pc:picChg chg="add del mod">
          <ac:chgData name="Dylan H Klemp" userId="581cb559-b149-4b7d-b5ae-15b2b313a4a0" providerId="ADAL" clId="{F350D3F4-60D9-B545-80BC-4C92A1F5D388}" dt="2020-10-14T16:50:30.127" v="1" actId="478"/>
          <ac:picMkLst>
            <pc:docMk/>
            <pc:sldMk cId="278038122" sldId="271"/>
            <ac:picMk id="4" creationId="{BF08DC3F-2752-C54B-A270-73105D8A3019}"/>
          </ac:picMkLst>
        </pc:picChg>
        <pc:picChg chg="add mod">
          <ac:chgData name="Dylan H Klemp" userId="581cb559-b149-4b7d-b5ae-15b2b313a4a0" providerId="ADAL" clId="{F350D3F4-60D9-B545-80BC-4C92A1F5D388}" dt="2020-10-14T16:58:04.359" v="3"/>
          <ac:picMkLst>
            <pc:docMk/>
            <pc:sldMk cId="278038122" sldId="271"/>
            <ac:picMk id="5" creationId="{B35B492B-C3C1-A845-964A-0DF7B4CFFFA3}"/>
          </ac:picMkLst>
        </pc:picChg>
        <pc:picChg chg="add mod">
          <ac:chgData name="Dylan H Klemp" userId="581cb559-b149-4b7d-b5ae-15b2b313a4a0" providerId="ADAL" clId="{F350D3F4-60D9-B545-80BC-4C92A1F5D388}" dt="2020-10-14T17:00:21.014" v="4"/>
          <ac:picMkLst>
            <pc:docMk/>
            <pc:sldMk cId="278038122" sldId="271"/>
            <ac:picMk id="6" creationId="{22DD66D9-912A-0448-AD89-57D33AD5F4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F5AD2-FACD-4940-B95F-A2AB31413E6F}" type="datetimeFigureOut">
              <a:rPr lang="en-US" smtClean="0"/>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7D5CC-D815-FB40-9301-3912245CAAAC}" type="slidenum">
              <a:rPr lang="en-US" smtClean="0"/>
              <a:t>‹#›</a:t>
            </a:fld>
            <a:endParaRPr lang="en-US"/>
          </a:p>
        </p:txBody>
      </p:sp>
    </p:spTree>
    <p:extLst>
      <p:ext uri="{BB962C8B-B14F-4D97-AF65-F5344CB8AC3E}">
        <p14:creationId xmlns:p14="http://schemas.microsoft.com/office/powerpoint/2010/main" val="269331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B17D5CC-D815-FB40-9301-3912245CAAAC}" type="slidenum">
              <a:rPr lang="en-US" smtClean="0"/>
              <a:t>1</a:t>
            </a:fld>
            <a:endParaRPr lang="en-US"/>
          </a:p>
        </p:txBody>
      </p:sp>
    </p:spTree>
    <p:extLst>
      <p:ext uri="{BB962C8B-B14F-4D97-AF65-F5344CB8AC3E}">
        <p14:creationId xmlns:p14="http://schemas.microsoft.com/office/powerpoint/2010/main" val="80023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a:lnSpc>
                <a:spcPct val="90000"/>
              </a:lnSpc>
              <a:spcBef>
                <a:spcPts val="1000"/>
              </a:spcBef>
            </a:pPr>
            <a:r>
              <a:rPr lang="en-US"/>
              <a:t>Mountain bikes are widely used by both professional and casual riders, which results in knowledge gaps concerning the mechanics of bikes and how to optimize their performance for various terrain types. </a:t>
            </a:r>
            <a:endParaRPr lang="en-US">
              <a:cs typeface="Calibri"/>
            </a:endParaRPr>
          </a:p>
          <a:p>
            <a:pPr>
              <a:lnSpc>
                <a:spcPct val="90000"/>
              </a:lnSpc>
              <a:spcBef>
                <a:spcPts val="1000"/>
              </a:spcBef>
            </a:pPr>
            <a:r>
              <a:rPr lang="en-US"/>
              <a:t>This prevents the casual riders from adjusting their own suspension, causing them to seek help at local bike shops. Suspension settings should be continuously adjusted based on the trail the rider is currently on, leading the team to arrive at the idea for this project.</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5B17D5CC-D815-FB40-9301-3912245CAAAC}" type="slidenum">
              <a:rPr lang="en-US" smtClean="0"/>
              <a:t>3</a:t>
            </a:fld>
            <a:endParaRPr lang="en-US"/>
          </a:p>
        </p:txBody>
      </p:sp>
    </p:spTree>
    <p:extLst>
      <p:ext uri="{BB962C8B-B14F-4D97-AF65-F5344CB8AC3E}">
        <p14:creationId xmlns:p14="http://schemas.microsoft.com/office/powerpoint/2010/main" val="722058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2932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20176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2767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42728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0408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18803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54307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23596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dirty="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80626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2399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dirty="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68407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3344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4067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0269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57788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10/14/2020</a:t>
            </a:fld>
            <a:endParaRPr lang="en-US"/>
          </a:p>
        </p:txBody>
      </p:sp>
    </p:spTree>
    <p:extLst>
      <p:ext uri="{BB962C8B-B14F-4D97-AF65-F5344CB8AC3E}">
        <p14:creationId xmlns:p14="http://schemas.microsoft.com/office/powerpoint/2010/main" val="310986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10/14/2020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606527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idefox.com/content.php?c=livevalve-bike" TargetMode="External"/><Relationship Id="rId2" Type="http://schemas.openxmlformats.org/officeDocument/2006/relationships/hyperlink" Target="https://www.liv-cycling.com/global/campaigns/how-to-set-up-mountain-bike-suspension/20654" TargetMode="External"/><Relationship Id="rId1" Type="http://schemas.openxmlformats.org/officeDocument/2006/relationships/slideLayout" Target="../slideLayouts/slideLayout2.xml"/><Relationship Id="rId5" Type="http://schemas.openxmlformats.org/officeDocument/2006/relationships/hyperlink" Target="https://www.imba.com/sites/default/files/content/resources/2018-10/IMBATrailDifficultRatingSystem.jpg" TargetMode="External"/><Relationship Id="rId4" Type="http://schemas.openxmlformats.org/officeDocument/2006/relationships/hyperlink" Target="https://grabcad.com/library/enduro-mountain-bike-frame-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855" y="1261331"/>
            <a:ext cx="3497565" cy="3002662"/>
          </a:xfrm>
        </p:spPr>
        <p:txBody>
          <a:bodyPr>
            <a:normAutofit/>
          </a:bodyPr>
          <a:lstStyle/>
          <a:p>
            <a:pPr algn="l"/>
            <a:r>
              <a:rPr lang="en-US" sz="4400">
                <a:solidFill>
                  <a:schemeClr val="accent2">
                    <a:lumMod val="50000"/>
                  </a:schemeClr>
                </a:solidFill>
              </a:rPr>
              <a:t>Mountain Bike Suspension</a:t>
            </a:r>
            <a:br>
              <a:rPr lang="en-US" sz="4400">
                <a:solidFill>
                  <a:schemeClr val="accent2">
                    <a:lumMod val="50000"/>
                  </a:schemeClr>
                </a:solidFill>
              </a:rPr>
            </a:br>
            <a:r>
              <a:rPr lang="en-US" sz="4400">
                <a:solidFill>
                  <a:schemeClr val="accent2">
                    <a:lumMod val="50000"/>
                  </a:schemeClr>
                </a:solidFill>
              </a:rPr>
              <a:t>20FB14</a:t>
            </a:r>
          </a:p>
        </p:txBody>
      </p:sp>
      <p:sp>
        <p:nvSpPr>
          <p:cNvPr id="3" name="Subtitle 2"/>
          <p:cNvSpPr>
            <a:spLocks noGrp="1"/>
          </p:cNvSpPr>
          <p:nvPr>
            <p:ph type="subTitle" idx="1"/>
          </p:nvPr>
        </p:nvSpPr>
        <p:spPr>
          <a:xfrm>
            <a:off x="6094375" y="4263992"/>
            <a:ext cx="3179628" cy="1325857"/>
          </a:xfrm>
        </p:spPr>
        <p:txBody>
          <a:bodyPr>
            <a:normAutofit/>
          </a:bodyPr>
          <a:lstStyle/>
          <a:p>
            <a:pPr algn="l"/>
            <a:r>
              <a:rPr lang="en-US">
                <a:solidFill>
                  <a:schemeClr val="tx1">
                    <a:lumMod val="75000"/>
                    <a:lumOff val="25000"/>
                  </a:schemeClr>
                </a:solidFill>
              </a:rPr>
              <a:t>Erik Abraham, Suliman </a:t>
            </a:r>
            <a:r>
              <a:rPr lang="en-US" err="1">
                <a:solidFill>
                  <a:schemeClr val="tx1">
                    <a:lumMod val="75000"/>
                    <a:lumOff val="25000"/>
                  </a:schemeClr>
                </a:solidFill>
              </a:rPr>
              <a:t>Alsinan</a:t>
            </a:r>
            <a:r>
              <a:rPr lang="en-US">
                <a:solidFill>
                  <a:schemeClr val="tx1">
                    <a:lumMod val="75000"/>
                    <a:lumOff val="25000"/>
                  </a:schemeClr>
                </a:solidFill>
              </a:rPr>
              <a:t>, Austin Coyne, Jacob </a:t>
            </a:r>
            <a:r>
              <a:rPr lang="en-US" err="1">
                <a:solidFill>
                  <a:schemeClr val="tx1">
                    <a:lumMod val="75000"/>
                    <a:lumOff val="25000"/>
                  </a:schemeClr>
                </a:solidFill>
              </a:rPr>
              <a:t>Cryder</a:t>
            </a:r>
            <a:r>
              <a:rPr lang="en-US">
                <a:solidFill>
                  <a:schemeClr val="tx1">
                    <a:lumMod val="75000"/>
                    <a:lumOff val="25000"/>
                  </a:schemeClr>
                </a:solidFill>
              </a:rPr>
              <a:t>, Dylan </a:t>
            </a:r>
            <a:r>
              <a:rPr lang="en-US" err="1">
                <a:solidFill>
                  <a:schemeClr val="tx1">
                    <a:lumMod val="75000"/>
                    <a:lumOff val="25000"/>
                  </a:schemeClr>
                </a:solidFill>
              </a:rPr>
              <a:t>Klemp</a:t>
            </a:r>
            <a:r>
              <a:rPr lang="en-US">
                <a:solidFill>
                  <a:schemeClr val="tx1">
                    <a:lumMod val="75000"/>
                    <a:lumOff val="25000"/>
                  </a:schemeClr>
                </a:solidFill>
              </a:rPr>
              <a:t>, Tyson Spencer</a:t>
            </a:r>
          </a:p>
        </p:txBody>
      </p:sp>
      <p:sp>
        <p:nvSpPr>
          <p:cNvPr id="15" name="Isosceles Triangle 14">
            <a:extLst>
              <a:ext uri="{FF2B5EF4-FFF2-40B4-BE49-F238E27FC236}">
                <a16:creationId xmlns:a16="http://schemas.microsoft.com/office/drawing/2014/main" id="{F6E918B1-FA59-42EF-8A8E-B0F3D1E54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Bike">
            <a:extLst>
              <a:ext uri="{FF2B5EF4-FFF2-40B4-BE49-F238E27FC236}">
                <a16:creationId xmlns:a16="http://schemas.microsoft.com/office/drawing/2014/main" id="{F2AF7459-4963-47D8-9871-E8CF288507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0617" y="1261330"/>
            <a:ext cx="4335340" cy="4335340"/>
          </a:xfrm>
          <a:prstGeom prst="rect">
            <a:avLst/>
          </a:prstGeom>
        </p:spPr>
      </p:pic>
      <p:pic>
        <p:nvPicPr>
          <p:cNvPr id="4" name="Audio 3">
            <a:hlinkClick r:id="" action="ppaction://media"/>
            <a:extLst>
              <a:ext uri="{FF2B5EF4-FFF2-40B4-BE49-F238E27FC236}">
                <a16:creationId xmlns:a16="http://schemas.microsoft.com/office/drawing/2014/main" id="{34E21E2B-5B1E-4E66-9EB0-7889C815E9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7690"/>
    </mc:Choice>
    <mc:Fallback>
      <p:transition spd="slow" advTm="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0A19-E87B-4D3B-A739-A65069D7F58A}"/>
              </a:ext>
            </a:extLst>
          </p:cNvPr>
          <p:cNvSpPr>
            <a:spLocks noGrp="1"/>
          </p:cNvSpPr>
          <p:nvPr>
            <p:ph type="title"/>
          </p:nvPr>
        </p:nvSpPr>
        <p:spPr/>
        <p:txBody>
          <a:bodyPr/>
          <a:lstStyle/>
          <a:p>
            <a:r>
              <a:rPr lang="en-US"/>
              <a:t>Sources Cited</a:t>
            </a:r>
          </a:p>
        </p:txBody>
      </p:sp>
      <p:sp>
        <p:nvSpPr>
          <p:cNvPr id="3" name="Content Placeholder 2">
            <a:extLst>
              <a:ext uri="{FF2B5EF4-FFF2-40B4-BE49-F238E27FC236}">
                <a16:creationId xmlns:a16="http://schemas.microsoft.com/office/drawing/2014/main" id="{5CECA79F-FFA8-4B45-ACBF-4142F9BF3C45}"/>
              </a:ext>
            </a:extLst>
          </p:cNvPr>
          <p:cNvSpPr>
            <a:spLocks noGrp="1"/>
          </p:cNvSpPr>
          <p:nvPr>
            <p:ph idx="1"/>
          </p:nvPr>
        </p:nvSpPr>
        <p:spPr>
          <a:xfrm>
            <a:off x="677334" y="1590869"/>
            <a:ext cx="8972519" cy="4450494"/>
          </a:xfrm>
        </p:spPr>
        <p:txBody>
          <a:bodyPr vert="horz" lIns="91440" tIns="45720" rIns="91440" bIns="45720" rtlCol="0" anchor="t">
            <a:normAutofit/>
          </a:bodyPr>
          <a:lstStyle/>
          <a:p>
            <a:r>
              <a:rPr lang="en-US"/>
              <a:t>[1] Liv. </a:t>
            </a:r>
            <a:r>
              <a:rPr lang="en-US">
                <a:ea typeface="+mn-lt"/>
                <a:cs typeface="+mn-lt"/>
                <a:hlinkClick r:id="rId2"/>
              </a:rPr>
              <a:t>https://www.liv-cycling.com/global/campaigns/how-to-set-up-mountain-bike-suspension/20654</a:t>
            </a:r>
            <a:r>
              <a:rPr lang="en-US">
                <a:ea typeface="+mn-lt"/>
                <a:cs typeface="+mn-lt"/>
              </a:rPr>
              <a:t>. Accessed: 18 September 2020</a:t>
            </a:r>
          </a:p>
          <a:p>
            <a:r>
              <a:rPr lang="en-US">
                <a:ea typeface="+mn-lt"/>
                <a:cs typeface="+mn-lt"/>
              </a:rPr>
              <a:t>[2] Fox. Live Valve. </a:t>
            </a:r>
            <a:r>
              <a:rPr lang="en-US">
                <a:ea typeface="+mn-lt"/>
                <a:cs typeface="+mn-lt"/>
                <a:hlinkClick r:id="rId3"/>
              </a:rPr>
              <a:t>https://www.ridefox.com/content.php?c=livevalve-bike</a:t>
            </a:r>
            <a:r>
              <a:rPr lang="en-US">
                <a:ea typeface="+mn-lt"/>
                <a:cs typeface="+mn-lt"/>
              </a:rPr>
              <a:t>. Accessed: 18 September 2020</a:t>
            </a:r>
          </a:p>
          <a:p>
            <a:r>
              <a:rPr lang="en-US">
                <a:ea typeface="+mn-lt"/>
                <a:cs typeface="+mn-lt"/>
              </a:rPr>
              <a:t>[3] “Free CAD Designs, Files &amp; 3D Models: The </a:t>
            </a:r>
            <a:r>
              <a:rPr lang="en-US" err="1">
                <a:ea typeface="+mn-lt"/>
                <a:cs typeface="+mn-lt"/>
              </a:rPr>
              <a:t>GrabCAD</a:t>
            </a:r>
            <a:r>
              <a:rPr lang="en-US">
                <a:ea typeface="+mn-lt"/>
                <a:cs typeface="+mn-lt"/>
              </a:rPr>
              <a:t> Community Library,” </a:t>
            </a:r>
            <a:r>
              <a:rPr lang="en-US" i="1">
                <a:ea typeface="+mn-lt"/>
                <a:cs typeface="+mn-lt"/>
              </a:rPr>
              <a:t>Free CAD Designs, Files &amp; 3D Models | The </a:t>
            </a:r>
            <a:r>
              <a:rPr lang="en-US" i="1" err="1">
                <a:ea typeface="+mn-lt"/>
                <a:cs typeface="+mn-lt"/>
              </a:rPr>
              <a:t>GrabCAD</a:t>
            </a:r>
            <a:r>
              <a:rPr lang="en-US" i="1">
                <a:ea typeface="+mn-lt"/>
                <a:cs typeface="+mn-lt"/>
              </a:rPr>
              <a:t> Community Library</a:t>
            </a:r>
            <a:r>
              <a:rPr lang="en-US">
                <a:ea typeface="+mn-lt"/>
                <a:cs typeface="+mn-lt"/>
              </a:rPr>
              <a:t>. [Online]. Available: </a:t>
            </a:r>
            <a:r>
              <a:rPr lang="en-US">
                <a:ea typeface="+mn-lt"/>
                <a:cs typeface="+mn-lt"/>
                <a:hlinkClick r:id="rId4"/>
              </a:rPr>
              <a:t>https://grabcad.com/library/enduro-mountain-bike-frame-1</a:t>
            </a:r>
            <a:r>
              <a:rPr lang="en-US">
                <a:ea typeface="+mn-lt"/>
                <a:cs typeface="+mn-lt"/>
              </a:rPr>
              <a:t>. [Accessed: 14-Oct-2020]. </a:t>
            </a:r>
          </a:p>
          <a:p>
            <a:r>
              <a:rPr lang="en-US">
                <a:ea typeface="+mn-lt"/>
                <a:cs typeface="+mn-lt"/>
              </a:rPr>
              <a:t>[4] International Mountain Bicycling Association. Trail Difficulty Rating System. </a:t>
            </a:r>
            <a:r>
              <a:rPr lang="en-US">
                <a:ea typeface="+mn-lt"/>
                <a:cs typeface="+mn-lt"/>
                <a:hlinkClick r:id="rId5"/>
              </a:rPr>
              <a:t>https://www.imba.com/sites/default/files/content/resources/2018-10/IMBATrailDifficultRatingSystem.jpg</a:t>
            </a:r>
            <a:r>
              <a:rPr lang="en-US">
                <a:ea typeface="+mn-lt"/>
                <a:cs typeface="+mn-lt"/>
              </a:rPr>
              <a:t>. Accessed: 14 September 2020</a:t>
            </a:r>
          </a:p>
          <a:p>
            <a:pPr marL="0" indent="0">
              <a:buNone/>
            </a:pPr>
            <a:endParaRPr lang="en-US">
              <a:ea typeface="+mn-lt"/>
              <a:cs typeface="+mn-lt"/>
            </a:endParaRPr>
          </a:p>
        </p:txBody>
      </p:sp>
    </p:spTree>
    <p:extLst>
      <p:ext uri="{BB962C8B-B14F-4D97-AF65-F5344CB8AC3E}">
        <p14:creationId xmlns:p14="http://schemas.microsoft.com/office/powerpoint/2010/main" val="104104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BBD4F1-A395-E643-9433-2504B2502A74}"/>
              </a:ext>
            </a:extLst>
          </p:cNvPr>
          <p:cNvSpPr>
            <a:spLocks noGrp="1"/>
          </p:cNvSpPr>
          <p:nvPr>
            <p:ph type="title"/>
          </p:nvPr>
        </p:nvSpPr>
        <p:spPr>
          <a:xfrm>
            <a:off x="670821" y="466317"/>
            <a:ext cx="3843375" cy="5545667"/>
          </a:xfrm>
        </p:spPr>
        <p:txBody>
          <a:bodyPr anchor="ctr">
            <a:normAutofit/>
          </a:bodyPr>
          <a:lstStyle/>
          <a:p>
            <a:r>
              <a:rPr lang="en-US">
                <a:solidFill>
                  <a:schemeClr val="tx1">
                    <a:lumMod val="85000"/>
                    <a:lumOff val="15000"/>
                  </a:schemeClr>
                </a:solidFill>
              </a:rPr>
              <a:t>Problem Statement</a:t>
            </a:r>
          </a:p>
        </p:txBody>
      </p:sp>
      <p:sp>
        <p:nvSpPr>
          <p:cNvPr id="3" name="Content Placeholder 2">
            <a:extLst>
              <a:ext uri="{FF2B5EF4-FFF2-40B4-BE49-F238E27FC236}">
                <a16:creationId xmlns:a16="http://schemas.microsoft.com/office/drawing/2014/main" id="{FD1CEBED-7EF4-0040-BF03-56CAE49EB89F}"/>
              </a:ext>
            </a:extLst>
          </p:cNvPr>
          <p:cNvSpPr>
            <a:spLocks noGrp="1"/>
          </p:cNvSpPr>
          <p:nvPr>
            <p:ph idx="1"/>
          </p:nvPr>
        </p:nvSpPr>
        <p:spPr>
          <a:xfrm>
            <a:off x="6116084" y="609600"/>
            <a:ext cx="5511296" cy="5545667"/>
          </a:xfrm>
        </p:spPr>
        <p:txBody>
          <a:bodyPr vert="horz" lIns="91440" tIns="45720" rIns="91440" bIns="45720" rtlCol="0" anchor="ctr">
            <a:normAutofit/>
          </a:bodyPr>
          <a:lstStyle/>
          <a:p>
            <a:pPr marL="0" indent="0">
              <a:buNone/>
            </a:pPr>
            <a:r>
              <a:rPr lang="en-US" sz="2000" b="1">
                <a:solidFill>
                  <a:schemeClr val="bg1"/>
                </a:solidFill>
              </a:rPr>
              <a:t>Mountain bike suspension lacks the capabilities to quickly and easily adjust for different terrain on the fly and needs to have a tuning option to allow for a more comprehensive system. Mountain bike suspension can be adjusted but can sometimes be difficult to understand for the average consumer. So, the team needs to create an easier way to help even beginner mountain bikers be able to alter their suspension settings. </a:t>
            </a:r>
          </a:p>
        </p:txBody>
      </p:sp>
      <p:pic>
        <p:nvPicPr>
          <p:cNvPr id="7" name="Video 6">
            <a:hlinkClick r:id="" action="ppaction://media"/>
            <a:extLst>
              <a:ext uri="{FF2B5EF4-FFF2-40B4-BE49-F238E27FC236}">
                <a16:creationId xmlns:a16="http://schemas.microsoft.com/office/drawing/2014/main" id="{5277C823-FFC4-46D5-B067-19FD2BAC684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570888" y="6155267"/>
            <a:ext cx="440788" cy="330591"/>
          </a:xfrm>
          <a:prstGeom prst="rect">
            <a:avLst/>
          </a:prstGeom>
        </p:spPr>
      </p:pic>
    </p:spTree>
    <p:extLst>
      <p:ext uri="{BB962C8B-B14F-4D97-AF65-F5344CB8AC3E}">
        <p14:creationId xmlns:p14="http://schemas.microsoft.com/office/powerpoint/2010/main" val="63661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7472"/>
    </mc:Choice>
    <mc:Fallback>
      <p:transition spd="slow" advTm="2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itting, table, motorcycle, camera&#10;&#10;Description automatically generated">
            <a:extLst>
              <a:ext uri="{FF2B5EF4-FFF2-40B4-BE49-F238E27FC236}">
                <a16:creationId xmlns:a16="http://schemas.microsoft.com/office/drawing/2014/main" id="{A8A01DA6-75AC-4062-9137-4FB792931E0A}"/>
              </a:ext>
            </a:extLst>
          </p:cNvPr>
          <p:cNvPicPr>
            <a:picLocks noChangeAspect="1"/>
          </p:cNvPicPr>
          <p:nvPr/>
        </p:nvPicPr>
        <p:blipFill rotWithShape="1">
          <a:blip r:embed="rId5"/>
          <a:srcRect l="22893" r="-2" b="-2"/>
          <a:stretch/>
        </p:blipFill>
        <p:spPr>
          <a:xfrm>
            <a:off x="4337653" y="-2976"/>
            <a:ext cx="7896403" cy="6868297"/>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26B7668-2B1A-47B5-BDC6-6C31479E7CFE}"/>
              </a:ext>
            </a:extLst>
          </p:cNvPr>
          <p:cNvSpPr>
            <a:spLocks noGrp="1"/>
          </p:cNvSpPr>
          <p:nvPr>
            <p:ph type="title"/>
          </p:nvPr>
        </p:nvSpPr>
        <p:spPr>
          <a:xfrm>
            <a:off x="677333" y="609600"/>
            <a:ext cx="3851123" cy="852241"/>
          </a:xfrm>
        </p:spPr>
        <p:txBody>
          <a:bodyPr vert="horz" lIns="91440" tIns="45720" rIns="91440" bIns="45720" rtlCol="0" anchor="t">
            <a:noAutofit/>
          </a:bodyPr>
          <a:lstStyle/>
          <a:p>
            <a:r>
              <a:rPr lang="en-US" sz="3200">
                <a:cs typeface="Calibri Light"/>
              </a:rPr>
              <a:t>Project </a:t>
            </a:r>
            <a:r>
              <a:rPr lang="en-US" sz="3200">
                <a:ea typeface="+mj-lt"/>
                <a:cs typeface="+mj-lt"/>
              </a:rPr>
              <a:t>Description </a:t>
            </a:r>
            <a:endParaRPr lang="en-US" sz="3200">
              <a:highlight>
                <a:srgbClr val="FFFF00"/>
              </a:highlight>
            </a:endParaRPr>
          </a:p>
        </p:txBody>
      </p:sp>
      <p:sp>
        <p:nvSpPr>
          <p:cNvPr id="3" name="Content Placeholder 2">
            <a:extLst>
              <a:ext uri="{FF2B5EF4-FFF2-40B4-BE49-F238E27FC236}">
                <a16:creationId xmlns:a16="http://schemas.microsoft.com/office/drawing/2014/main" id="{0CDFDFD7-0488-4BDF-911E-94BED80FDB8E}"/>
              </a:ext>
            </a:extLst>
          </p:cNvPr>
          <p:cNvSpPr>
            <a:spLocks noGrp="1"/>
          </p:cNvSpPr>
          <p:nvPr>
            <p:ph idx="1"/>
          </p:nvPr>
        </p:nvSpPr>
        <p:spPr>
          <a:xfrm>
            <a:off x="677334" y="1528888"/>
            <a:ext cx="4247843" cy="5087529"/>
          </a:xfrm>
        </p:spPr>
        <p:txBody>
          <a:bodyPr vert="horz" lIns="91440" tIns="45720" rIns="91440" bIns="45720" rtlCol="0" anchor="t">
            <a:normAutofit/>
          </a:bodyPr>
          <a:lstStyle/>
          <a:p>
            <a:pPr marL="0" indent="0">
              <a:lnSpc>
                <a:spcPct val="90000"/>
              </a:lnSpc>
              <a:buNone/>
            </a:pPr>
            <a:endParaRPr lang="en-US" sz="1400">
              <a:cs typeface="Calibri"/>
            </a:endParaRPr>
          </a:p>
          <a:p>
            <a:pPr>
              <a:lnSpc>
                <a:spcPct val="90000"/>
              </a:lnSpc>
            </a:pPr>
            <a:r>
              <a:rPr lang="en-US" sz="2000">
                <a:cs typeface="Calibri"/>
              </a:rPr>
              <a:t>Create a mathematical model to optimize damping in full suspension mountain bikes over various terrains</a:t>
            </a:r>
          </a:p>
          <a:p>
            <a:pPr>
              <a:lnSpc>
                <a:spcPct val="90000"/>
              </a:lnSpc>
            </a:pPr>
            <a:r>
              <a:rPr lang="en-US" sz="2000">
                <a:cs typeface="Calibri"/>
              </a:rPr>
              <a:t>Analyze mathematical model with physical testing of a shock and mountain bike</a:t>
            </a:r>
          </a:p>
          <a:p>
            <a:pPr>
              <a:lnSpc>
                <a:spcPct val="90000"/>
              </a:lnSpc>
            </a:pPr>
            <a:r>
              <a:rPr lang="en-US" sz="2000">
                <a:cs typeface="Calibri"/>
              </a:rPr>
              <a:t>Develop an easy to use, suspension tuning device that allows for mountain bikers to adjust their suspension on the trail</a:t>
            </a:r>
          </a:p>
        </p:txBody>
      </p:sp>
      <p:cxnSp>
        <p:nvCxnSpPr>
          <p:cNvPr id="7"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7FC4CCB1-97D4-4451-9E53-F700DBF1D92B}"/>
              </a:ext>
            </a:extLst>
          </p:cNvPr>
          <p:cNvSpPr txBox="1"/>
          <p:nvPr/>
        </p:nvSpPr>
        <p:spPr>
          <a:xfrm>
            <a:off x="10503550" y="6510707"/>
            <a:ext cx="4327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t>[1]</a:t>
            </a:r>
          </a:p>
        </p:txBody>
      </p:sp>
      <p:pic>
        <p:nvPicPr>
          <p:cNvPr id="17" name="Video 16">
            <a:hlinkClick r:id="" action="ppaction://media"/>
            <a:extLst>
              <a:ext uri="{FF2B5EF4-FFF2-40B4-BE49-F238E27FC236}">
                <a16:creationId xmlns:a16="http://schemas.microsoft.com/office/drawing/2014/main" id="{32340BA5-6BB1-4B42-9E73-C07D3F77FE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502468" y="5223933"/>
            <a:ext cx="1368571" cy="1057275"/>
          </a:xfrm>
          <a:prstGeom prst="rect">
            <a:avLst/>
          </a:prstGeom>
        </p:spPr>
      </p:pic>
    </p:spTree>
    <p:extLst>
      <p:ext uri="{BB962C8B-B14F-4D97-AF65-F5344CB8AC3E}">
        <p14:creationId xmlns:p14="http://schemas.microsoft.com/office/powerpoint/2010/main" val="2673546077"/>
      </p:ext>
    </p:extLst>
  </p:cSld>
  <p:clrMapOvr>
    <a:masterClrMapping/>
  </p:clrMapOvr>
  <mc:AlternateContent xmlns:mc="http://schemas.openxmlformats.org/markup-compatibility/2006">
    <mc:Choice xmlns:p14="http://schemas.microsoft.com/office/powerpoint/2010/main" Requires="p14">
      <p:transition spd="slow" p14:dur="2000" advTm="60765"/>
    </mc:Choice>
    <mc:Fallback>
      <p:transition spd="slow" advTm="6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242">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9159-3283-45C1-91DB-FE83CD4A72B1}"/>
              </a:ext>
            </a:extLst>
          </p:cNvPr>
          <p:cNvSpPr>
            <a:spLocks noGrp="1"/>
          </p:cNvSpPr>
          <p:nvPr>
            <p:ph type="title"/>
          </p:nvPr>
        </p:nvSpPr>
        <p:spPr/>
        <p:txBody>
          <a:bodyPr/>
          <a:lstStyle/>
          <a:p>
            <a:r>
              <a:rPr lang="en-US"/>
              <a:t>Black Box Model</a:t>
            </a:r>
          </a:p>
        </p:txBody>
      </p:sp>
      <p:sp>
        <p:nvSpPr>
          <p:cNvPr id="3" name="Rectangle 2">
            <a:extLst>
              <a:ext uri="{FF2B5EF4-FFF2-40B4-BE49-F238E27FC236}">
                <a16:creationId xmlns:a16="http://schemas.microsoft.com/office/drawing/2014/main" id="{E2275EF3-4629-44D1-BB65-1046B98069F7}"/>
              </a:ext>
            </a:extLst>
          </p:cNvPr>
          <p:cNvSpPr/>
          <p:nvPr/>
        </p:nvSpPr>
        <p:spPr>
          <a:xfrm>
            <a:off x="3616037" y="2334491"/>
            <a:ext cx="2715490" cy="2031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Adjust</a:t>
            </a:r>
          </a:p>
          <a:p>
            <a:pPr algn="ctr"/>
            <a:r>
              <a:rPr lang="en-US">
                <a:solidFill>
                  <a:schemeClr val="tx1"/>
                </a:solidFill>
              </a:rPr>
              <a:t>MTB</a:t>
            </a:r>
          </a:p>
          <a:p>
            <a:pPr algn="ctr"/>
            <a:r>
              <a:rPr lang="en-US">
                <a:solidFill>
                  <a:schemeClr val="tx1"/>
                </a:solidFill>
              </a:rPr>
              <a:t>Suspension</a:t>
            </a:r>
          </a:p>
        </p:txBody>
      </p:sp>
      <p:cxnSp>
        <p:nvCxnSpPr>
          <p:cNvPr id="8" name="Straight Arrow Connector 7">
            <a:extLst>
              <a:ext uri="{FF2B5EF4-FFF2-40B4-BE49-F238E27FC236}">
                <a16:creationId xmlns:a16="http://schemas.microsoft.com/office/drawing/2014/main" id="{7649D4E7-9240-460B-9374-B4DA6A2D02F1}"/>
              </a:ext>
            </a:extLst>
          </p:cNvPr>
          <p:cNvCxnSpPr/>
          <p:nvPr/>
        </p:nvCxnSpPr>
        <p:spPr>
          <a:xfrm>
            <a:off x="1546802" y="2966892"/>
            <a:ext cx="2013526" cy="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B03E71F-A0DE-4427-8063-834181C32E8F}"/>
              </a:ext>
            </a:extLst>
          </p:cNvPr>
          <p:cNvSpPr txBox="1"/>
          <p:nvPr/>
        </p:nvSpPr>
        <p:spPr>
          <a:xfrm>
            <a:off x="1240714" y="2690199"/>
            <a:ext cx="23377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Combined Bike/Rider Weight</a:t>
            </a:r>
          </a:p>
        </p:txBody>
      </p:sp>
      <p:cxnSp>
        <p:nvCxnSpPr>
          <p:cNvPr id="15" name="Straight Arrow Connector 14">
            <a:extLst>
              <a:ext uri="{FF2B5EF4-FFF2-40B4-BE49-F238E27FC236}">
                <a16:creationId xmlns:a16="http://schemas.microsoft.com/office/drawing/2014/main" id="{4D82BE31-0C6D-41BA-A6AA-9F85E8FD8B90}"/>
              </a:ext>
            </a:extLst>
          </p:cNvPr>
          <p:cNvCxnSpPr>
            <a:cxnSpLocks/>
          </p:cNvCxnSpPr>
          <p:nvPr/>
        </p:nvCxnSpPr>
        <p:spPr>
          <a:xfrm>
            <a:off x="1546801" y="3419473"/>
            <a:ext cx="20135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5EF6E17-CC0C-434E-BB36-DBB62BCA395D}"/>
              </a:ext>
            </a:extLst>
          </p:cNvPr>
          <p:cNvSpPr txBox="1"/>
          <p:nvPr/>
        </p:nvSpPr>
        <p:spPr>
          <a:xfrm>
            <a:off x="1476116" y="3133669"/>
            <a:ext cx="2041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Terrain Impacts</a:t>
            </a:r>
          </a:p>
        </p:txBody>
      </p:sp>
      <p:sp>
        <p:nvSpPr>
          <p:cNvPr id="17" name="TextBox 16">
            <a:extLst>
              <a:ext uri="{FF2B5EF4-FFF2-40B4-BE49-F238E27FC236}">
                <a16:creationId xmlns:a16="http://schemas.microsoft.com/office/drawing/2014/main" id="{36CD9725-F2E1-4C9E-8675-1717AA081AF5}"/>
              </a:ext>
            </a:extLst>
          </p:cNvPr>
          <p:cNvSpPr txBox="1"/>
          <p:nvPr/>
        </p:nvSpPr>
        <p:spPr>
          <a:xfrm>
            <a:off x="6337876" y="2419349"/>
            <a:ext cx="2041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a:p>
        </p:txBody>
      </p:sp>
      <p:cxnSp>
        <p:nvCxnSpPr>
          <p:cNvPr id="18" name="Straight Arrow Connector 17">
            <a:extLst>
              <a:ext uri="{FF2B5EF4-FFF2-40B4-BE49-F238E27FC236}">
                <a16:creationId xmlns:a16="http://schemas.microsoft.com/office/drawing/2014/main" id="{CFAEADFD-B0D5-4979-823C-6CCF45985319}"/>
              </a:ext>
            </a:extLst>
          </p:cNvPr>
          <p:cNvCxnSpPr>
            <a:cxnSpLocks/>
          </p:cNvCxnSpPr>
          <p:nvPr/>
        </p:nvCxnSpPr>
        <p:spPr>
          <a:xfrm>
            <a:off x="1546801" y="3885909"/>
            <a:ext cx="2013526" cy="1"/>
          </a:xfrm>
          <a:prstGeom prst="straightConnector1">
            <a:avLst/>
          </a:prstGeom>
          <a:ln w="6350">
            <a:prstDash val="dash"/>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B9D1248-114E-4324-96C7-3B91DD07F878}"/>
              </a:ext>
            </a:extLst>
          </p:cNvPr>
          <p:cNvSpPr txBox="1"/>
          <p:nvPr/>
        </p:nvSpPr>
        <p:spPr>
          <a:xfrm>
            <a:off x="1546012" y="3600105"/>
            <a:ext cx="19719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Current Adjustments</a:t>
            </a:r>
          </a:p>
        </p:txBody>
      </p:sp>
      <p:cxnSp>
        <p:nvCxnSpPr>
          <p:cNvPr id="20" name="Straight Arrow Connector 19">
            <a:extLst>
              <a:ext uri="{FF2B5EF4-FFF2-40B4-BE49-F238E27FC236}">
                <a16:creationId xmlns:a16="http://schemas.microsoft.com/office/drawing/2014/main" id="{210B687D-CFF9-4D30-BECB-7ED185D2649F}"/>
              </a:ext>
            </a:extLst>
          </p:cNvPr>
          <p:cNvCxnSpPr>
            <a:cxnSpLocks/>
          </p:cNvCxnSpPr>
          <p:nvPr/>
        </p:nvCxnSpPr>
        <p:spPr>
          <a:xfrm>
            <a:off x="6446692" y="2999219"/>
            <a:ext cx="2013526" cy="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9D3EC12-BA11-40C8-ACE4-B97DB1AA9CF0}"/>
              </a:ext>
            </a:extLst>
          </p:cNvPr>
          <p:cNvSpPr txBox="1"/>
          <p:nvPr/>
        </p:nvSpPr>
        <p:spPr>
          <a:xfrm>
            <a:off x="6404215" y="2722526"/>
            <a:ext cx="2041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Bike/Rider Weight</a:t>
            </a:r>
          </a:p>
        </p:txBody>
      </p:sp>
      <p:cxnSp>
        <p:nvCxnSpPr>
          <p:cNvPr id="22" name="Straight Arrow Connector 21">
            <a:extLst>
              <a:ext uri="{FF2B5EF4-FFF2-40B4-BE49-F238E27FC236}">
                <a16:creationId xmlns:a16="http://schemas.microsoft.com/office/drawing/2014/main" id="{A6B5A07E-4C1B-421A-AB50-262C8C51490D}"/>
              </a:ext>
            </a:extLst>
          </p:cNvPr>
          <p:cNvCxnSpPr>
            <a:cxnSpLocks/>
          </p:cNvCxnSpPr>
          <p:nvPr/>
        </p:nvCxnSpPr>
        <p:spPr>
          <a:xfrm>
            <a:off x="6446691" y="3451800"/>
            <a:ext cx="20135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6579743-B103-41EA-904F-01975F1F7F74}"/>
              </a:ext>
            </a:extLst>
          </p:cNvPr>
          <p:cNvSpPr txBox="1"/>
          <p:nvPr/>
        </p:nvSpPr>
        <p:spPr>
          <a:xfrm>
            <a:off x="6404838" y="3153639"/>
            <a:ext cx="2041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Suspension Reactions</a:t>
            </a:r>
          </a:p>
        </p:txBody>
      </p:sp>
      <p:cxnSp>
        <p:nvCxnSpPr>
          <p:cNvPr id="24" name="Straight Arrow Connector 23">
            <a:extLst>
              <a:ext uri="{FF2B5EF4-FFF2-40B4-BE49-F238E27FC236}">
                <a16:creationId xmlns:a16="http://schemas.microsoft.com/office/drawing/2014/main" id="{E695CD32-8179-4D0C-89AD-B132D34E1726}"/>
              </a:ext>
            </a:extLst>
          </p:cNvPr>
          <p:cNvCxnSpPr>
            <a:cxnSpLocks/>
          </p:cNvCxnSpPr>
          <p:nvPr/>
        </p:nvCxnSpPr>
        <p:spPr>
          <a:xfrm>
            <a:off x="6446691" y="3918236"/>
            <a:ext cx="2013526" cy="1"/>
          </a:xfrm>
          <a:prstGeom prst="straightConnector1">
            <a:avLst/>
          </a:prstGeom>
          <a:ln w="6350">
            <a:prstDash val="dash"/>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A0242B2C-70F1-4F95-BF21-BF743CD94C15}"/>
              </a:ext>
            </a:extLst>
          </p:cNvPr>
          <p:cNvSpPr txBox="1"/>
          <p:nvPr/>
        </p:nvSpPr>
        <p:spPr>
          <a:xfrm>
            <a:off x="6404712" y="3653026"/>
            <a:ext cx="19719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Modified Adjustments</a:t>
            </a:r>
          </a:p>
        </p:txBody>
      </p:sp>
      <p:pic>
        <p:nvPicPr>
          <p:cNvPr id="6" name="Audio 5">
            <a:hlinkClick r:id="" action="ppaction://media"/>
            <a:extLst>
              <a:ext uri="{FF2B5EF4-FFF2-40B4-BE49-F238E27FC236}">
                <a16:creationId xmlns:a16="http://schemas.microsoft.com/office/drawing/2014/main" id="{22DD66D9-912A-0448-AD89-57D33AD5F4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2207" y="5798207"/>
            <a:ext cx="812800" cy="812800"/>
          </a:xfrm>
          <a:prstGeom prst="rect">
            <a:avLst/>
          </a:prstGeom>
        </p:spPr>
      </p:pic>
    </p:spTree>
    <p:extLst>
      <p:ext uri="{BB962C8B-B14F-4D97-AF65-F5344CB8AC3E}">
        <p14:creationId xmlns:p14="http://schemas.microsoft.com/office/powerpoint/2010/main" val="278038122"/>
      </p:ext>
    </p:extLst>
  </p:cSld>
  <p:clrMapOvr>
    <a:masterClrMapping/>
  </p:clrMapOvr>
  <mc:AlternateContent xmlns:mc="http://schemas.openxmlformats.org/markup-compatibility/2006">
    <mc:Choice xmlns:p14="http://schemas.microsoft.com/office/powerpoint/2010/main" Requires="p14">
      <p:transition spd="slow" p14:dur="2000" advTm="40940"/>
    </mc:Choice>
    <mc:Fallback>
      <p:transition spd="slow" advTm="4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 name="Straight Connector 9">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a:extLst>
              <a:ext uri="{FF2B5EF4-FFF2-40B4-BE49-F238E27FC236}">
                <a16:creationId xmlns:a16="http://schemas.microsoft.com/office/drawing/2014/main" id="{366FCA16-542B-4799-BDAA-B8666242C096}"/>
              </a:ext>
            </a:extLst>
          </p:cNvPr>
          <p:cNvSpPr txBox="1"/>
          <p:nvPr/>
        </p:nvSpPr>
        <p:spPr>
          <a:xfrm>
            <a:off x="900112" y="971609"/>
            <a:ext cx="8288032" cy="109631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spcBef>
                <a:spcPct val="0"/>
              </a:spcBef>
              <a:spcAft>
                <a:spcPts val="600"/>
              </a:spcAft>
            </a:pPr>
            <a:r>
              <a:rPr lang="en-US" sz="4800">
                <a:solidFill>
                  <a:schemeClr val="accent1"/>
                </a:solidFill>
                <a:latin typeface="+mj-lt"/>
                <a:ea typeface="+mj-ea"/>
                <a:cs typeface="+mj-cs"/>
              </a:rPr>
              <a:t>Concept Generations </a:t>
            </a:r>
          </a:p>
        </p:txBody>
      </p:sp>
      <p:graphicFrame>
        <p:nvGraphicFramePr>
          <p:cNvPr id="3" name="Table 3">
            <a:extLst>
              <a:ext uri="{FF2B5EF4-FFF2-40B4-BE49-F238E27FC236}">
                <a16:creationId xmlns:a16="http://schemas.microsoft.com/office/drawing/2014/main" id="{8BB3CBA1-5EB2-4A34-A4E4-17BCA6C6B10D}"/>
              </a:ext>
            </a:extLst>
          </p:cNvPr>
          <p:cNvGraphicFramePr>
            <a:graphicFrameLocks noGrp="1"/>
          </p:cNvGraphicFramePr>
          <p:nvPr>
            <p:extLst>
              <p:ext uri="{D42A27DB-BD31-4B8C-83A1-F6EECF244321}">
                <p14:modId xmlns:p14="http://schemas.microsoft.com/office/powerpoint/2010/main" val="1480771249"/>
              </p:ext>
            </p:extLst>
          </p:nvPr>
        </p:nvGraphicFramePr>
        <p:xfrm>
          <a:off x="1163841" y="2390754"/>
          <a:ext cx="7709117" cy="3299451"/>
        </p:xfrm>
        <a:graphic>
          <a:graphicData uri="http://schemas.openxmlformats.org/drawingml/2006/table">
            <a:tbl>
              <a:tblPr firstRow="1" bandRow="1">
                <a:tableStyleId>{5C22544A-7EE6-4342-B048-85BDC9FD1C3A}</a:tableStyleId>
              </a:tblPr>
              <a:tblGrid>
                <a:gridCol w="2369286">
                  <a:extLst>
                    <a:ext uri="{9D8B030D-6E8A-4147-A177-3AD203B41FA5}">
                      <a16:colId xmlns:a16="http://schemas.microsoft.com/office/drawing/2014/main" val="980372129"/>
                    </a:ext>
                  </a:extLst>
                </a:gridCol>
                <a:gridCol w="2499288">
                  <a:extLst>
                    <a:ext uri="{9D8B030D-6E8A-4147-A177-3AD203B41FA5}">
                      <a16:colId xmlns:a16="http://schemas.microsoft.com/office/drawing/2014/main" val="3789749064"/>
                    </a:ext>
                  </a:extLst>
                </a:gridCol>
                <a:gridCol w="2840543">
                  <a:extLst>
                    <a:ext uri="{9D8B030D-6E8A-4147-A177-3AD203B41FA5}">
                      <a16:colId xmlns:a16="http://schemas.microsoft.com/office/drawing/2014/main" val="620242713"/>
                    </a:ext>
                  </a:extLst>
                </a:gridCol>
              </a:tblGrid>
              <a:tr h="514808">
                <a:tc>
                  <a:txBody>
                    <a:bodyPr/>
                    <a:lstStyle/>
                    <a:p>
                      <a:r>
                        <a:rPr lang="en-US" sz="2300"/>
                        <a:t>Team Member</a:t>
                      </a:r>
                    </a:p>
                  </a:txBody>
                  <a:tcPr marL="117002" marR="117002" marT="58501" marB="58501"/>
                </a:tc>
                <a:tc>
                  <a:txBody>
                    <a:bodyPr/>
                    <a:lstStyle/>
                    <a:p>
                      <a:r>
                        <a:rPr lang="en-US" sz="2300"/>
                        <a:t>Sub-function</a:t>
                      </a:r>
                    </a:p>
                  </a:txBody>
                  <a:tcPr marL="117002" marR="117002" marT="58501" marB="58501"/>
                </a:tc>
                <a:tc>
                  <a:txBody>
                    <a:bodyPr/>
                    <a:lstStyle/>
                    <a:p>
                      <a:r>
                        <a:rPr lang="en-US" sz="2300"/>
                        <a:t>Description </a:t>
                      </a:r>
                    </a:p>
                  </a:txBody>
                  <a:tcPr marL="117002" marR="117002" marT="58501" marB="58501"/>
                </a:tc>
                <a:extLst>
                  <a:ext uri="{0D108BD9-81ED-4DB2-BD59-A6C34878D82A}">
                    <a16:rowId xmlns:a16="http://schemas.microsoft.com/office/drawing/2014/main" val="2392703049"/>
                  </a:ext>
                </a:extLst>
              </a:tr>
              <a:tr h="865814">
                <a:tc>
                  <a:txBody>
                    <a:bodyPr/>
                    <a:lstStyle/>
                    <a:p>
                      <a:r>
                        <a:rPr lang="en-US" sz="2300"/>
                        <a:t>Jake Cryder</a:t>
                      </a:r>
                    </a:p>
                  </a:txBody>
                  <a:tcPr marL="117002" marR="117002" marT="58501" marB="58501"/>
                </a:tc>
                <a:tc>
                  <a:txBody>
                    <a:bodyPr/>
                    <a:lstStyle/>
                    <a:p>
                      <a:r>
                        <a:rPr lang="en-US" sz="2300"/>
                        <a:t>Stress Analysis</a:t>
                      </a:r>
                    </a:p>
                  </a:txBody>
                  <a:tcPr marL="117002" marR="117002" marT="58501" marB="58501"/>
                </a:tc>
                <a:tc>
                  <a:txBody>
                    <a:bodyPr/>
                    <a:lstStyle/>
                    <a:p>
                      <a:r>
                        <a:rPr lang="en-US" sz="2300"/>
                        <a:t>Analyzing stresses with applied loads.</a:t>
                      </a:r>
                    </a:p>
                  </a:txBody>
                  <a:tcPr marL="117002" marR="117002" marT="58501" marB="58501"/>
                </a:tc>
                <a:extLst>
                  <a:ext uri="{0D108BD9-81ED-4DB2-BD59-A6C34878D82A}">
                    <a16:rowId xmlns:a16="http://schemas.microsoft.com/office/drawing/2014/main" val="1094889590"/>
                  </a:ext>
                </a:extLst>
              </a:tr>
              <a:tr h="1918829">
                <a:tc>
                  <a:txBody>
                    <a:bodyPr/>
                    <a:lstStyle/>
                    <a:p>
                      <a:r>
                        <a:rPr lang="en-US" sz="2300"/>
                        <a:t>Tyson Spencer</a:t>
                      </a:r>
                    </a:p>
                  </a:txBody>
                  <a:tcPr marL="117002" marR="117002" marT="58501" marB="58501"/>
                </a:tc>
                <a:tc>
                  <a:txBody>
                    <a:bodyPr/>
                    <a:lstStyle/>
                    <a:p>
                      <a:r>
                        <a:rPr lang="en-US" sz="2300"/>
                        <a:t>Terrain Analysis</a:t>
                      </a:r>
                    </a:p>
                  </a:txBody>
                  <a:tcPr marL="117002" marR="117002" marT="58501" marB="58501"/>
                </a:tc>
                <a:tc>
                  <a:txBody>
                    <a:bodyPr/>
                    <a:lstStyle/>
                    <a:p>
                      <a:r>
                        <a:rPr lang="en-US" sz="2300"/>
                        <a:t>Analyze and classify terrain types in relation to suspension properties</a:t>
                      </a:r>
                    </a:p>
                  </a:txBody>
                  <a:tcPr marL="117002" marR="117002" marT="58501" marB="58501"/>
                </a:tc>
                <a:extLst>
                  <a:ext uri="{0D108BD9-81ED-4DB2-BD59-A6C34878D82A}">
                    <a16:rowId xmlns:a16="http://schemas.microsoft.com/office/drawing/2014/main" val="3413561476"/>
                  </a:ext>
                </a:extLst>
              </a:tr>
            </a:tbl>
          </a:graphicData>
        </a:graphic>
      </p:graphicFrame>
      <p:pic>
        <p:nvPicPr>
          <p:cNvPr id="25" name="Audio 24">
            <a:hlinkClick r:id="" action="ppaction://media"/>
            <a:extLst>
              <a:ext uri="{FF2B5EF4-FFF2-40B4-BE49-F238E27FC236}">
                <a16:creationId xmlns:a16="http://schemas.microsoft.com/office/drawing/2014/main" id="{A280D2CE-3E3E-9048-BDED-145A859B7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81580818"/>
      </p:ext>
    </p:extLst>
  </p:cSld>
  <p:clrMapOvr>
    <a:masterClrMapping/>
  </p:clrMapOvr>
  <mc:AlternateContent xmlns:mc="http://schemas.openxmlformats.org/markup-compatibility/2006">
    <mc:Choice xmlns:p14="http://schemas.microsoft.com/office/powerpoint/2010/main" Requires="p14">
      <p:transition spd="slow" p14:dur="2000" advTm="53248"/>
    </mc:Choice>
    <mc:Fallback>
      <p:transition spd="slow" advTm="5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30303" showWhenStopped="0">
                <p:cTn id="8"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0D24DD-F0FF-4C5B-9DDA-40AA7D6F35A3}"/>
              </a:ext>
            </a:extLst>
          </p:cNvPr>
          <p:cNvSpPr txBox="1"/>
          <p:nvPr/>
        </p:nvSpPr>
        <p:spPr>
          <a:xfrm>
            <a:off x="4117274" y="224931"/>
            <a:ext cx="43239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accent1"/>
                </a:solidFill>
              </a:rPr>
              <a:t>Stress Analysis</a:t>
            </a:r>
            <a:r>
              <a:rPr lang="en-US"/>
              <a:t> </a:t>
            </a:r>
          </a:p>
        </p:txBody>
      </p:sp>
      <p:pic>
        <p:nvPicPr>
          <p:cNvPr id="6" name="Picture 6" descr="Application, table, Excel&#10;&#10;Description automatically generated">
            <a:extLst>
              <a:ext uri="{FF2B5EF4-FFF2-40B4-BE49-F238E27FC236}">
                <a16:creationId xmlns:a16="http://schemas.microsoft.com/office/drawing/2014/main" id="{3391E917-183F-4F8A-B728-812002D63ED0}"/>
              </a:ext>
            </a:extLst>
          </p:cNvPr>
          <p:cNvPicPr>
            <a:picLocks noChangeAspect="1"/>
          </p:cNvPicPr>
          <p:nvPr/>
        </p:nvPicPr>
        <p:blipFill>
          <a:blip r:embed="rId4"/>
          <a:stretch>
            <a:fillRect/>
          </a:stretch>
        </p:blipFill>
        <p:spPr>
          <a:xfrm>
            <a:off x="391966" y="2342052"/>
            <a:ext cx="5921541" cy="3052586"/>
          </a:xfrm>
          <a:prstGeom prst="rect">
            <a:avLst/>
          </a:prstGeom>
        </p:spPr>
      </p:pic>
      <p:pic>
        <p:nvPicPr>
          <p:cNvPr id="7" name="Picture 7" descr="A picture containing green, flying, colorful, kite&#10;&#10;Description automatically generated">
            <a:extLst>
              <a:ext uri="{FF2B5EF4-FFF2-40B4-BE49-F238E27FC236}">
                <a16:creationId xmlns:a16="http://schemas.microsoft.com/office/drawing/2014/main" id="{5206810C-D7F7-4F34-AA69-DA3C15D61D5B}"/>
              </a:ext>
            </a:extLst>
          </p:cNvPr>
          <p:cNvPicPr>
            <a:picLocks noChangeAspect="1"/>
          </p:cNvPicPr>
          <p:nvPr/>
        </p:nvPicPr>
        <p:blipFill>
          <a:blip r:embed="rId5"/>
          <a:stretch>
            <a:fillRect/>
          </a:stretch>
        </p:blipFill>
        <p:spPr>
          <a:xfrm>
            <a:off x="6777918" y="2342252"/>
            <a:ext cx="3407923" cy="3051212"/>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A132F10E-5595-4DBA-BFAE-438F95DC0A4E}"/>
              </a:ext>
            </a:extLst>
          </p:cNvPr>
          <p:cNvPicPr>
            <a:picLocks noChangeAspect="1"/>
          </p:cNvPicPr>
          <p:nvPr/>
        </p:nvPicPr>
        <p:blipFill>
          <a:blip r:embed="rId6"/>
          <a:stretch>
            <a:fillRect/>
          </a:stretch>
        </p:blipFill>
        <p:spPr>
          <a:xfrm>
            <a:off x="10188406" y="2340718"/>
            <a:ext cx="942975" cy="3048000"/>
          </a:xfrm>
          <a:prstGeom prst="rect">
            <a:avLst/>
          </a:prstGeom>
        </p:spPr>
      </p:pic>
      <p:sp>
        <p:nvSpPr>
          <p:cNvPr id="9" name="TextBox 8">
            <a:extLst>
              <a:ext uri="{FF2B5EF4-FFF2-40B4-BE49-F238E27FC236}">
                <a16:creationId xmlns:a16="http://schemas.microsoft.com/office/drawing/2014/main" id="{4F6E8ED1-A649-4080-B306-BD52F9EC8467}"/>
              </a:ext>
            </a:extLst>
          </p:cNvPr>
          <p:cNvSpPr txBox="1"/>
          <p:nvPr/>
        </p:nvSpPr>
        <p:spPr>
          <a:xfrm>
            <a:off x="6781928" y="5513920"/>
            <a:ext cx="4267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i="1"/>
              <a:t>Figure 2: CAD SolidWorks Von Mises Stresses</a:t>
            </a:r>
          </a:p>
        </p:txBody>
      </p:sp>
      <p:sp>
        <p:nvSpPr>
          <p:cNvPr id="10" name="TextBox 9">
            <a:extLst>
              <a:ext uri="{FF2B5EF4-FFF2-40B4-BE49-F238E27FC236}">
                <a16:creationId xmlns:a16="http://schemas.microsoft.com/office/drawing/2014/main" id="{C12E8D60-70AE-495E-8F66-9D7DBC3333AD}"/>
              </a:ext>
            </a:extLst>
          </p:cNvPr>
          <p:cNvSpPr txBox="1"/>
          <p:nvPr/>
        </p:nvSpPr>
        <p:spPr>
          <a:xfrm>
            <a:off x="371058" y="5511146"/>
            <a:ext cx="59115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i="1"/>
              <a:t>Figure 1: Excel Von Mises Calculation</a:t>
            </a:r>
          </a:p>
        </p:txBody>
      </p:sp>
      <p:sp>
        <p:nvSpPr>
          <p:cNvPr id="12" name="TextBox 11">
            <a:extLst>
              <a:ext uri="{FF2B5EF4-FFF2-40B4-BE49-F238E27FC236}">
                <a16:creationId xmlns:a16="http://schemas.microsoft.com/office/drawing/2014/main" id="{DE0EC451-13B5-4698-BFAC-2C121960B1EC}"/>
              </a:ext>
            </a:extLst>
          </p:cNvPr>
          <p:cNvSpPr txBox="1"/>
          <p:nvPr/>
        </p:nvSpPr>
        <p:spPr>
          <a:xfrm>
            <a:off x="463375" y="1111886"/>
            <a:ext cx="58212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a:t>SolidWorks vs. Excel </a:t>
            </a:r>
          </a:p>
          <a:p>
            <a:pPr marL="285750" indent="-285750">
              <a:buFont typeface="Wingdings"/>
              <a:buChar char="§"/>
            </a:pPr>
            <a:endParaRPr lang="en-US"/>
          </a:p>
          <a:p>
            <a:pPr marL="285750" indent="-285750">
              <a:buFont typeface="Wingdings"/>
              <a:buChar char="§"/>
            </a:pPr>
            <a:r>
              <a:rPr lang="en-US"/>
              <a:t>Advantages vs. Disadvantages </a:t>
            </a:r>
          </a:p>
          <a:p>
            <a:pPr marL="285750" indent="-285750">
              <a:buFont typeface="Wingdings"/>
              <a:buChar char="§"/>
            </a:pPr>
            <a:endParaRPr lang="en-US"/>
          </a:p>
        </p:txBody>
      </p:sp>
      <p:pic>
        <p:nvPicPr>
          <p:cNvPr id="13" name="Video 12">
            <a:hlinkClick r:id="" action="ppaction://media"/>
            <a:extLst>
              <a:ext uri="{FF2B5EF4-FFF2-40B4-BE49-F238E27FC236}">
                <a16:creationId xmlns:a16="http://schemas.microsoft.com/office/drawing/2014/main" id="{9AFFE341-7743-47CD-A1E4-2242A95F282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flipV="1">
            <a:off x="11131381" y="6857999"/>
            <a:ext cx="516668" cy="387501"/>
          </a:xfrm>
          <a:prstGeom prst="rect">
            <a:avLst/>
          </a:prstGeom>
        </p:spPr>
      </p:pic>
    </p:spTree>
    <p:extLst>
      <p:ext uri="{BB962C8B-B14F-4D97-AF65-F5344CB8AC3E}">
        <p14:creationId xmlns:p14="http://schemas.microsoft.com/office/powerpoint/2010/main" val="3803417024"/>
      </p:ext>
    </p:extLst>
  </p:cSld>
  <p:clrMapOvr>
    <a:masterClrMapping/>
  </p:clrMapOvr>
  <mc:AlternateContent xmlns:mc="http://schemas.openxmlformats.org/markup-compatibility/2006">
    <mc:Choice xmlns:p14="http://schemas.microsoft.com/office/powerpoint/2010/main" Requires="p14">
      <p:transition spd="slow" p14:dur="2000" advTm="178264"/>
    </mc:Choice>
    <mc:Fallback>
      <p:transition spd="slow" advTm="17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CD31-EF60-4107-9044-54DEAC1D04AC}"/>
              </a:ext>
            </a:extLst>
          </p:cNvPr>
          <p:cNvSpPr>
            <a:spLocks noGrp="1"/>
          </p:cNvSpPr>
          <p:nvPr>
            <p:ph type="title"/>
          </p:nvPr>
        </p:nvSpPr>
        <p:spPr>
          <a:xfrm>
            <a:off x="677334" y="609600"/>
            <a:ext cx="8596668" cy="674130"/>
          </a:xfrm>
        </p:spPr>
        <p:txBody>
          <a:bodyPr/>
          <a:lstStyle/>
          <a:p>
            <a:r>
              <a:rPr lang="en-US"/>
              <a:t>Terrain Analysis</a:t>
            </a:r>
          </a:p>
        </p:txBody>
      </p:sp>
      <p:graphicFrame>
        <p:nvGraphicFramePr>
          <p:cNvPr id="3" name="Table 3">
            <a:extLst>
              <a:ext uri="{FF2B5EF4-FFF2-40B4-BE49-F238E27FC236}">
                <a16:creationId xmlns:a16="http://schemas.microsoft.com/office/drawing/2014/main" id="{CEECCE49-B47B-4053-B01F-7EF6F71D08B5}"/>
              </a:ext>
            </a:extLst>
          </p:cNvPr>
          <p:cNvGraphicFramePr>
            <a:graphicFrameLocks noGrp="1"/>
          </p:cNvGraphicFramePr>
          <p:nvPr>
            <p:extLst>
              <p:ext uri="{D42A27DB-BD31-4B8C-83A1-F6EECF244321}">
                <p14:modId xmlns:p14="http://schemas.microsoft.com/office/powerpoint/2010/main" val="1967938305"/>
              </p:ext>
            </p:extLst>
          </p:nvPr>
        </p:nvGraphicFramePr>
        <p:xfrm>
          <a:off x="673031" y="1393760"/>
          <a:ext cx="8459811" cy="4051663"/>
        </p:xfrm>
        <a:graphic>
          <a:graphicData uri="http://schemas.openxmlformats.org/drawingml/2006/table">
            <a:tbl>
              <a:tblPr firstRow="1" bandRow="1">
                <a:tableStyleId>{5C22544A-7EE6-4342-B048-85BDC9FD1C3A}</a:tableStyleId>
              </a:tblPr>
              <a:tblGrid>
                <a:gridCol w="1292482">
                  <a:extLst>
                    <a:ext uri="{9D8B030D-6E8A-4147-A177-3AD203B41FA5}">
                      <a16:colId xmlns:a16="http://schemas.microsoft.com/office/drawing/2014/main" val="2425061812"/>
                    </a:ext>
                  </a:extLst>
                </a:gridCol>
                <a:gridCol w="1362346">
                  <a:extLst>
                    <a:ext uri="{9D8B030D-6E8A-4147-A177-3AD203B41FA5}">
                      <a16:colId xmlns:a16="http://schemas.microsoft.com/office/drawing/2014/main" val="2589568742"/>
                    </a:ext>
                  </a:extLst>
                </a:gridCol>
                <a:gridCol w="1131791">
                  <a:extLst>
                    <a:ext uri="{9D8B030D-6E8A-4147-A177-3AD203B41FA5}">
                      <a16:colId xmlns:a16="http://schemas.microsoft.com/office/drawing/2014/main" val="729820358"/>
                    </a:ext>
                  </a:extLst>
                </a:gridCol>
                <a:gridCol w="1516044">
                  <a:extLst>
                    <a:ext uri="{9D8B030D-6E8A-4147-A177-3AD203B41FA5}">
                      <a16:colId xmlns:a16="http://schemas.microsoft.com/office/drawing/2014/main" val="3964925364"/>
                    </a:ext>
                  </a:extLst>
                </a:gridCol>
                <a:gridCol w="1528116">
                  <a:extLst>
                    <a:ext uri="{9D8B030D-6E8A-4147-A177-3AD203B41FA5}">
                      <a16:colId xmlns:a16="http://schemas.microsoft.com/office/drawing/2014/main" val="1984358468"/>
                    </a:ext>
                  </a:extLst>
                </a:gridCol>
                <a:gridCol w="1629032">
                  <a:extLst>
                    <a:ext uri="{9D8B030D-6E8A-4147-A177-3AD203B41FA5}">
                      <a16:colId xmlns:a16="http://schemas.microsoft.com/office/drawing/2014/main" val="100704835"/>
                    </a:ext>
                  </a:extLst>
                </a:gridCol>
              </a:tblGrid>
              <a:tr h="851263">
                <a:tc>
                  <a:txBody>
                    <a:bodyPr/>
                    <a:lstStyle/>
                    <a:p>
                      <a:r>
                        <a:rPr lang="en-US" sz="1600"/>
                        <a:t>IMBA Trail Difficulty Ratings [4]</a:t>
                      </a:r>
                    </a:p>
                  </a:txBody>
                  <a:tcPr/>
                </a:tc>
                <a:tc>
                  <a:txBody>
                    <a:bodyPr/>
                    <a:lstStyle/>
                    <a:p>
                      <a:r>
                        <a:rPr lang="en-US" sz="1800"/>
                        <a:t>White Circle</a:t>
                      </a:r>
                    </a:p>
                  </a:txBody>
                  <a:tcPr/>
                </a:tc>
                <a:tc>
                  <a:txBody>
                    <a:bodyPr/>
                    <a:lstStyle/>
                    <a:p>
                      <a:r>
                        <a:rPr lang="en-US" sz="1800"/>
                        <a:t>Green Circle</a:t>
                      </a:r>
                    </a:p>
                  </a:txBody>
                  <a:tcPr/>
                </a:tc>
                <a:tc>
                  <a:txBody>
                    <a:bodyPr/>
                    <a:lstStyle/>
                    <a:p>
                      <a:r>
                        <a:rPr lang="en-US" sz="1800"/>
                        <a:t>Blue Square</a:t>
                      </a:r>
                    </a:p>
                  </a:txBody>
                  <a:tcPr/>
                </a:tc>
                <a:tc>
                  <a:txBody>
                    <a:bodyPr/>
                    <a:lstStyle/>
                    <a:p>
                      <a:r>
                        <a:rPr lang="en-US" sz="1800"/>
                        <a:t>Black Diamond</a:t>
                      </a:r>
                    </a:p>
                  </a:txBody>
                  <a:tcPr/>
                </a:tc>
                <a:tc>
                  <a:txBody>
                    <a:bodyPr/>
                    <a:lstStyle/>
                    <a:p>
                      <a:r>
                        <a:rPr lang="en-US" sz="1800"/>
                        <a:t>Double Black Diamond</a:t>
                      </a:r>
                    </a:p>
                  </a:txBody>
                  <a:tcPr/>
                </a:tc>
                <a:extLst>
                  <a:ext uri="{0D108BD9-81ED-4DB2-BD59-A6C34878D82A}">
                    <a16:rowId xmlns:a16="http://schemas.microsoft.com/office/drawing/2014/main" val="1410191486"/>
                  </a:ext>
                </a:extLst>
              </a:tr>
              <a:tr h="597375">
                <a:tc>
                  <a:txBody>
                    <a:bodyPr/>
                    <a:lstStyle/>
                    <a:p>
                      <a:r>
                        <a:rPr lang="en-US" sz="1800"/>
                        <a:t>Tread Surface</a:t>
                      </a:r>
                    </a:p>
                  </a:txBody>
                  <a:tcPr/>
                </a:tc>
                <a:tc>
                  <a:txBody>
                    <a:bodyPr/>
                    <a:lstStyle/>
                    <a:p>
                      <a:r>
                        <a:rPr lang="en-US" sz="1600"/>
                        <a:t>Hardened &amp; Surfaced</a:t>
                      </a:r>
                    </a:p>
                  </a:txBody>
                  <a:tcPr/>
                </a:tc>
                <a:tc>
                  <a:txBody>
                    <a:bodyPr/>
                    <a:lstStyle/>
                    <a:p>
                      <a:r>
                        <a:rPr lang="en-US" sz="1600"/>
                        <a:t>Firm &amp;</a:t>
                      </a:r>
                      <a:endParaRPr lang="en-US"/>
                    </a:p>
                    <a:p>
                      <a:pPr lvl="0">
                        <a:buNone/>
                      </a:pPr>
                      <a:r>
                        <a:rPr lang="en-US" sz="1600"/>
                        <a:t>Stable</a:t>
                      </a:r>
                    </a:p>
                  </a:txBody>
                  <a:tcPr/>
                </a:tc>
                <a:tc>
                  <a:txBody>
                    <a:bodyPr/>
                    <a:lstStyle/>
                    <a:p>
                      <a:r>
                        <a:rPr lang="en-US" sz="1600"/>
                        <a:t>Mostly Stable Variable</a:t>
                      </a:r>
                    </a:p>
                  </a:txBody>
                  <a:tcPr/>
                </a:tc>
                <a:tc>
                  <a:txBody>
                    <a:bodyPr/>
                    <a:lstStyle/>
                    <a:p>
                      <a:r>
                        <a:rPr lang="en-US" sz="1600"/>
                        <a:t>Widely Variable</a:t>
                      </a:r>
                    </a:p>
                  </a:txBody>
                  <a:tcPr/>
                </a:tc>
                <a:tc>
                  <a:txBody>
                    <a:bodyPr/>
                    <a:lstStyle/>
                    <a:p>
                      <a:r>
                        <a:rPr lang="en-US" sz="1600"/>
                        <a:t>Variable &amp; Unpredictable</a:t>
                      </a:r>
                    </a:p>
                  </a:txBody>
                  <a:tcPr/>
                </a:tc>
                <a:extLst>
                  <a:ext uri="{0D108BD9-81ED-4DB2-BD59-A6C34878D82A}">
                    <a16:rowId xmlns:a16="http://schemas.microsoft.com/office/drawing/2014/main" val="4050965017"/>
                  </a:ext>
                </a:extLst>
              </a:tr>
              <a:tr h="470432">
                <a:tc>
                  <a:txBody>
                    <a:bodyPr/>
                    <a:lstStyle/>
                    <a:p>
                      <a:r>
                        <a:rPr lang="en-US" sz="1800"/>
                        <a:t>Average Grade</a:t>
                      </a:r>
                    </a:p>
                  </a:txBody>
                  <a:tcPr/>
                </a:tc>
                <a:tc>
                  <a:txBody>
                    <a:bodyPr/>
                    <a:lstStyle/>
                    <a:p>
                      <a:r>
                        <a:rPr lang="en-US" sz="1600"/>
                        <a:t>&lt; 5%</a:t>
                      </a:r>
                    </a:p>
                  </a:txBody>
                  <a:tcPr/>
                </a:tc>
                <a:tc>
                  <a:txBody>
                    <a:bodyPr/>
                    <a:lstStyle/>
                    <a:p>
                      <a:r>
                        <a:rPr lang="en-US" sz="1600"/>
                        <a:t>≤ 5%</a:t>
                      </a:r>
                    </a:p>
                  </a:txBody>
                  <a:tcPr/>
                </a:tc>
                <a:tc>
                  <a:txBody>
                    <a:bodyPr/>
                    <a:lstStyle/>
                    <a:p>
                      <a:r>
                        <a:rPr lang="en-US" sz="1600"/>
                        <a:t>≤ 10%</a:t>
                      </a:r>
                    </a:p>
                  </a:txBody>
                  <a:tcPr/>
                </a:tc>
                <a:tc>
                  <a:txBody>
                    <a:bodyPr/>
                    <a:lstStyle/>
                    <a:p>
                      <a:r>
                        <a:rPr lang="en-US" sz="1600"/>
                        <a:t>≤ 15%</a:t>
                      </a:r>
                    </a:p>
                  </a:txBody>
                  <a:tcPr/>
                </a:tc>
                <a:tc>
                  <a:txBody>
                    <a:bodyPr/>
                    <a:lstStyle/>
                    <a:p>
                      <a:r>
                        <a:rPr lang="en-US" sz="1600"/>
                        <a:t>≤ 20%</a:t>
                      </a:r>
                    </a:p>
                  </a:txBody>
                  <a:tcPr/>
                </a:tc>
                <a:extLst>
                  <a:ext uri="{0D108BD9-81ED-4DB2-BD59-A6C34878D82A}">
                    <a16:rowId xmlns:a16="http://schemas.microsoft.com/office/drawing/2014/main" val="2609227851"/>
                  </a:ext>
                </a:extLst>
              </a:tr>
              <a:tr h="470432">
                <a:tc>
                  <a:txBody>
                    <a:bodyPr/>
                    <a:lstStyle/>
                    <a:p>
                      <a:r>
                        <a:rPr lang="en-US" sz="1800"/>
                        <a:t>Maximum Grade</a:t>
                      </a:r>
                    </a:p>
                  </a:txBody>
                  <a:tcPr/>
                </a:tc>
                <a:tc>
                  <a:txBody>
                    <a:bodyPr/>
                    <a:lstStyle/>
                    <a:p>
                      <a:r>
                        <a:rPr lang="en-US" sz="1600"/>
                        <a:t>10%</a:t>
                      </a:r>
                    </a:p>
                  </a:txBody>
                  <a:tcPr/>
                </a:tc>
                <a:tc>
                  <a:txBody>
                    <a:bodyPr/>
                    <a:lstStyle/>
                    <a:p>
                      <a:r>
                        <a:rPr lang="en-US" sz="1600"/>
                        <a:t>15%</a:t>
                      </a:r>
                    </a:p>
                  </a:txBody>
                  <a:tcPr/>
                </a:tc>
                <a:tc>
                  <a:txBody>
                    <a:bodyPr/>
                    <a:lstStyle/>
                    <a:p>
                      <a:r>
                        <a:rPr lang="en-US" sz="1600"/>
                        <a:t>≥ 15%</a:t>
                      </a:r>
                    </a:p>
                  </a:txBody>
                  <a:tcPr/>
                </a:tc>
                <a:tc>
                  <a:txBody>
                    <a:bodyPr/>
                    <a:lstStyle/>
                    <a:p>
                      <a:r>
                        <a:rPr lang="en-US" sz="1600"/>
                        <a:t>≥ 15%</a:t>
                      </a:r>
                    </a:p>
                  </a:txBody>
                  <a:tcPr/>
                </a:tc>
                <a:tc>
                  <a:txBody>
                    <a:bodyPr/>
                    <a:lstStyle/>
                    <a:p>
                      <a:r>
                        <a:rPr lang="en-US" sz="1600"/>
                        <a:t>≥ 15%</a:t>
                      </a:r>
                    </a:p>
                  </a:txBody>
                  <a:tcPr/>
                </a:tc>
                <a:extLst>
                  <a:ext uri="{0D108BD9-81ED-4DB2-BD59-A6C34878D82A}">
                    <a16:rowId xmlns:a16="http://schemas.microsoft.com/office/drawing/2014/main" val="1855196909"/>
                  </a:ext>
                </a:extLst>
              </a:tr>
              <a:tr h="470432">
                <a:tc>
                  <a:txBody>
                    <a:bodyPr/>
                    <a:lstStyle/>
                    <a:p>
                      <a:pPr lvl="0">
                        <a:buNone/>
                      </a:pPr>
                      <a:r>
                        <a:rPr lang="en-US" sz="1800"/>
                        <a:t>Trail Width</a:t>
                      </a:r>
                    </a:p>
                  </a:txBody>
                  <a:tcPr/>
                </a:tc>
                <a:tc>
                  <a:txBody>
                    <a:bodyPr/>
                    <a:lstStyle/>
                    <a:p>
                      <a:pPr lvl="0">
                        <a:buNone/>
                      </a:pPr>
                      <a:r>
                        <a:rPr lang="en-US" sz="1600"/>
                        <a:t>72"+</a:t>
                      </a:r>
                    </a:p>
                  </a:txBody>
                  <a:tcPr/>
                </a:tc>
                <a:tc>
                  <a:txBody>
                    <a:bodyPr/>
                    <a:lstStyle/>
                    <a:p>
                      <a:pPr lvl="0">
                        <a:buNone/>
                      </a:pPr>
                      <a:r>
                        <a:rPr lang="en-US" sz="1600"/>
                        <a:t>36"+</a:t>
                      </a:r>
                    </a:p>
                  </a:txBody>
                  <a:tcPr/>
                </a:tc>
                <a:tc>
                  <a:txBody>
                    <a:bodyPr/>
                    <a:lstStyle/>
                    <a:p>
                      <a:pPr lvl="0">
                        <a:buNone/>
                      </a:pPr>
                      <a:r>
                        <a:rPr lang="en-US" sz="1600"/>
                        <a:t>24"+</a:t>
                      </a:r>
                    </a:p>
                  </a:txBody>
                  <a:tcPr/>
                </a:tc>
                <a:tc>
                  <a:txBody>
                    <a:bodyPr/>
                    <a:lstStyle/>
                    <a:p>
                      <a:pPr lvl="0">
                        <a:buNone/>
                      </a:pPr>
                      <a:r>
                        <a:rPr lang="en-US" sz="1600"/>
                        <a:t>12"+</a:t>
                      </a:r>
                    </a:p>
                  </a:txBody>
                  <a:tcPr/>
                </a:tc>
                <a:tc>
                  <a:txBody>
                    <a:bodyPr/>
                    <a:lstStyle/>
                    <a:p>
                      <a:pPr lvl="0">
                        <a:buNone/>
                      </a:pPr>
                      <a:r>
                        <a:rPr lang="en-US" sz="1600"/>
                        <a:t>6"+</a:t>
                      </a:r>
                    </a:p>
                  </a:txBody>
                  <a:tcPr/>
                </a:tc>
                <a:extLst>
                  <a:ext uri="{0D108BD9-81ED-4DB2-BD59-A6C34878D82A}">
                    <a16:rowId xmlns:a16="http://schemas.microsoft.com/office/drawing/2014/main" val="3792234047"/>
                  </a:ext>
                </a:extLst>
              </a:tr>
              <a:tr h="470432">
                <a:tc>
                  <a:txBody>
                    <a:bodyPr/>
                    <a:lstStyle/>
                    <a:p>
                      <a:r>
                        <a:rPr lang="en-US" sz="1800"/>
                        <a:t>Obstacles and TTFs</a:t>
                      </a:r>
                    </a:p>
                  </a:txBody>
                  <a:tcPr/>
                </a:tc>
                <a:tc>
                  <a:txBody>
                    <a:bodyPr/>
                    <a:lstStyle/>
                    <a:p>
                      <a:r>
                        <a:rPr lang="en-US" sz="1600"/>
                        <a:t>None</a:t>
                      </a:r>
                    </a:p>
                  </a:txBody>
                  <a:tcPr/>
                </a:tc>
                <a:tc>
                  <a:txBody>
                    <a:bodyPr/>
                    <a:lstStyle/>
                    <a:p>
                      <a:r>
                        <a:rPr lang="en-US" sz="1600"/>
                        <a:t>≤ 2" Tall</a:t>
                      </a:r>
                    </a:p>
                  </a:txBody>
                  <a:tcPr/>
                </a:tc>
                <a:tc>
                  <a:txBody>
                    <a:bodyPr/>
                    <a:lstStyle/>
                    <a:p>
                      <a:r>
                        <a:rPr lang="en-US" sz="1600"/>
                        <a:t>≤ 8" Tall</a:t>
                      </a:r>
                    </a:p>
                    <a:p>
                      <a:pPr lvl="0">
                        <a:buNone/>
                      </a:pPr>
                      <a:r>
                        <a:rPr lang="en-US" sz="1600"/>
                        <a:t>TTFs ≤ 2" Tall</a:t>
                      </a:r>
                    </a:p>
                  </a:txBody>
                  <a:tcPr/>
                </a:tc>
                <a:tc>
                  <a:txBody>
                    <a:bodyPr/>
                    <a:lstStyle/>
                    <a:p>
                      <a:r>
                        <a:rPr lang="en-US" sz="1600"/>
                        <a:t>≤ 15" Tall</a:t>
                      </a:r>
                    </a:p>
                    <a:p>
                      <a:pPr lvl="0">
                        <a:buNone/>
                      </a:pPr>
                      <a:r>
                        <a:rPr lang="en-US" sz="1600"/>
                        <a:t>TTFs ≤ 4" Tall</a:t>
                      </a:r>
                    </a:p>
                  </a:txBody>
                  <a:tcPr/>
                </a:tc>
                <a:tc>
                  <a:txBody>
                    <a:bodyPr/>
                    <a:lstStyle/>
                    <a:p>
                      <a:r>
                        <a:rPr lang="en-US" sz="1600"/>
                        <a:t>≥ 15" Tall</a:t>
                      </a:r>
                    </a:p>
                    <a:p>
                      <a:pPr lvl="0">
                        <a:buNone/>
                      </a:pPr>
                      <a:r>
                        <a:rPr lang="en-US" sz="1600"/>
                        <a:t>TTFs ≥ 4" Tall</a:t>
                      </a:r>
                    </a:p>
                  </a:txBody>
                  <a:tcPr/>
                </a:tc>
                <a:extLst>
                  <a:ext uri="{0D108BD9-81ED-4DB2-BD59-A6C34878D82A}">
                    <a16:rowId xmlns:a16="http://schemas.microsoft.com/office/drawing/2014/main" val="1993287527"/>
                  </a:ext>
                </a:extLst>
              </a:tr>
            </a:tbl>
          </a:graphicData>
        </a:graphic>
      </p:graphicFrame>
      <p:sp>
        <p:nvSpPr>
          <p:cNvPr id="4" name="TextBox 3">
            <a:extLst>
              <a:ext uri="{FF2B5EF4-FFF2-40B4-BE49-F238E27FC236}">
                <a16:creationId xmlns:a16="http://schemas.microsoft.com/office/drawing/2014/main" id="{D16CC988-448C-48B2-A0F2-BFC721D3727A}"/>
              </a:ext>
            </a:extLst>
          </p:cNvPr>
          <p:cNvSpPr txBox="1"/>
          <p:nvPr/>
        </p:nvSpPr>
        <p:spPr>
          <a:xfrm>
            <a:off x="675503" y="5506995"/>
            <a:ext cx="73275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Governing Equations for Mathematical Model:</a:t>
            </a:r>
          </a:p>
          <a:p>
            <a:endParaRPr lang="en-US"/>
          </a:p>
          <a:p>
            <a:r>
              <a:rPr lang="en-US"/>
              <a:t>            (1)   my'' + cy' + ky = F(t)        (2)   F(t) = d(t - c)</a:t>
            </a:r>
          </a:p>
        </p:txBody>
      </p:sp>
      <p:pic>
        <p:nvPicPr>
          <p:cNvPr id="5" name="Terrain: Tyson">
            <a:hlinkClick r:id="" action="ppaction://media"/>
            <a:extLst>
              <a:ext uri="{FF2B5EF4-FFF2-40B4-BE49-F238E27FC236}">
                <a16:creationId xmlns:a16="http://schemas.microsoft.com/office/drawing/2014/main" id="{55EBDDA6-1A64-4A8A-8A6D-301798ADDD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1449" y="5641182"/>
            <a:ext cx="553393" cy="503966"/>
          </a:xfrm>
          <a:prstGeom prst="rect">
            <a:avLst/>
          </a:prstGeom>
        </p:spPr>
      </p:pic>
    </p:spTree>
    <p:extLst>
      <p:ext uri="{BB962C8B-B14F-4D97-AF65-F5344CB8AC3E}">
        <p14:creationId xmlns:p14="http://schemas.microsoft.com/office/powerpoint/2010/main" val="9771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4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0422EF-0425-4880-BDD1-BDB13DEAAD80}"/>
              </a:ext>
            </a:extLst>
          </p:cNvPr>
          <p:cNvSpPr txBox="1"/>
          <p:nvPr/>
        </p:nvSpPr>
        <p:spPr>
          <a:xfrm>
            <a:off x="1333502" y="609600"/>
            <a:ext cx="8596668" cy="13208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a:spcBef>
                <a:spcPct val="0"/>
              </a:spcBef>
              <a:spcAft>
                <a:spcPts val="600"/>
              </a:spcAft>
            </a:pPr>
            <a:r>
              <a:rPr lang="en-US" sz="3600">
                <a:solidFill>
                  <a:schemeClr val="accent1"/>
                </a:solidFill>
                <a:latin typeface="+mj-lt"/>
                <a:ea typeface="+mj-ea"/>
                <a:cs typeface="+mj-cs"/>
              </a:rPr>
              <a:t>Concept Evaluation </a:t>
            </a:r>
          </a:p>
        </p:txBody>
      </p:sp>
      <p:sp>
        <p:nvSpPr>
          <p:cNvPr id="11" name="Isosceles Triangle 10">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E10A21FF-35AF-4AEB-B723-C85D623AF996}"/>
              </a:ext>
            </a:extLst>
          </p:cNvPr>
          <p:cNvSpPr>
            <a:spLocks noGrp="1"/>
          </p:cNvSpPr>
          <p:nvPr>
            <p:ph idx="1"/>
          </p:nvPr>
        </p:nvSpPr>
        <p:spPr>
          <a:xfrm>
            <a:off x="1333502" y="1427344"/>
            <a:ext cx="8596668" cy="4614018"/>
          </a:xfrm>
        </p:spPr>
        <p:txBody>
          <a:bodyPr vert="horz" lIns="91440" tIns="45720" rIns="91440" bIns="45720" rtlCol="0" anchor="t">
            <a:normAutofit/>
          </a:bodyPr>
          <a:lstStyle/>
          <a:p>
            <a:r>
              <a:rPr lang="en-US"/>
              <a:t>Stress Analysis</a:t>
            </a:r>
          </a:p>
          <a:p>
            <a:pPr lvl="1"/>
            <a:r>
              <a:rPr lang="en-US"/>
              <a:t>Solid Works focus, utilizing excel to support calculations and analysis </a:t>
            </a:r>
          </a:p>
          <a:p>
            <a:r>
              <a:rPr lang="en-US"/>
              <a:t>Terrain Analysis</a:t>
            </a:r>
          </a:p>
          <a:p>
            <a:pPr lvl="1"/>
            <a:r>
              <a:rPr lang="en-US"/>
              <a:t>Utilize Linkage X3 to then apply values into MATLAB code</a:t>
            </a:r>
          </a:p>
          <a:p>
            <a:endParaRPr lang="en-US"/>
          </a:p>
          <a:p>
            <a:endParaRPr lang="en-US"/>
          </a:p>
          <a:p>
            <a:pPr marL="0" indent="0">
              <a:buNone/>
            </a:pPr>
            <a:endParaRPr lang="en-US"/>
          </a:p>
        </p:txBody>
      </p:sp>
      <p:sp>
        <p:nvSpPr>
          <p:cNvPr id="13" name="Isosceles Triangle 12">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57C7E0AE-BF5A-A040-906B-735FEC5723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25161405"/>
      </p:ext>
    </p:extLst>
  </p:cSld>
  <p:clrMapOvr>
    <a:masterClrMapping/>
  </p:clrMapOvr>
  <mc:AlternateContent xmlns:mc="http://schemas.openxmlformats.org/markup-compatibility/2006">
    <mc:Choice xmlns:p14="http://schemas.microsoft.com/office/powerpoint/2010/main" Requires="p14">
      <p:transition spd="slow" p14:dur="2000" advTm="58971"/>
    </mc:Choice>
    <mc:Fallback>
      <p:transition spd="slow" advTm="5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7419F8-395C-4E2F-A5F2-4425CAD91D94}"/>
              </a:ext>
            </a:extLst>
          </p:cNvPr>
          <p:cNvSpPr txBox="1"/>
          <p:nvPr/>
        </p:nvSpPr>
        <p:spPr>
          <a:xfrm>
            <a:off x="3435485" y="525294"/>
            <a:ext cx="46806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00B0F0"/>
                </a:solidFill>
              </a:rPr>
              <a:t>Budget Planning </a:t>
            </a:r>
          </a:p>
        </p:txBody>
      </p:sp>
      <p:graphicFrame>
        <p:nvGraphicFramePr>
          <p:cNvPr id="3" name="Table 3">
            <a:extLst>
              <a:ext uri="{FF2B5EF4-FFF2-40B4-BE49-F238E27FC236}">
                <a16:creationId xmlns:a16="http://schemas.microsoft.com/office/drawing/2014/main" id="{555A927E-4022-4B83-9D93-A67DF0DFACF2}"/>
              </a:ext>
            </a:extLst>
          </p:cNvPr>
          <p:cNvGraphicFramePr>
            <a:graphicFrameLocks noGrp="1"/>
          </p:cNvGraphicFramePr>
          <p:nvPr>
            <p:extLst>
              <p:ext uri="{D42A27DB-BD31-4B8C-83A1-F6EECF244321}">
                <p14:modId xmlns:p14="http://schemas.microsoft.com/office/powerpoint/2010/main" val="551925639"/>
              </p:ext>
            </p:extLst>
          </p:nvPr>
        </p:nvGraphicFramePr>
        <p:xfrm>
          <a:off x="1050324" y="2273643"/>
          <a:ext cx="8168640" cy="259080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558248446"/>
                    </a:ext>
                  </a:extLst>
                </a:gridCol>
                <a:gridCol w="2722880">
                  <a:extLst>
                    <a:ext uri="{9D8B030D-6E8A-4147-A177-3AD203B41FA5}">
                      <a16:colId xmlns:a16="http://schemas.microsoft.com/office/drawing/2014/main" val="1214291456"/>
                    </a:ext>
                  </a:extLst>
                </a:gridCol>
                <a:gridCol w="2722880">
                  <a:extLst>
                    <a:ext uri="{9D8B030D-6E8A-4147-A177-3AD203B41FA5}">
                      <a16:colId xmlns:a16="http://schemas.microsoft.com/office/drawing/2014/main" val="4069884645"/>
                    </a:ext>
                  </a:extLst>
                </a:gridCol>
              </a:tblGrid>
              <a:tr h="360405">
                <a:tc>
                  <a:txBody>
                    <a:bodyPr/>
                    <a:lstStyle/>
                    <a:p>
                      <a:r>
                        <a:rPr lang="en-US"/>
                        <a:t>Item</a:t>
                      </a:r>
                    </a:p>
                  </a:txBody>
                  <a:tcPr/>
                </a:tc>
                <a:tc>
                  <a:txBody>
                    <a:bodyPr/>
                    <a:lstStyle/>
                    <a:p>
                      <a:r>
                        <a:rPr lang="en-US"/>
                        <a:t>Quantity</a:t>
                      </a:r>
                    </a:p>
                  </a:txBody>
                  <a:tcPr/>
                </a:tc>
                <a:tc>
                  <a:txBody>
                    <a:bodyPr/>
                    <a:lstStyle/>
                    <a:p>
                      <a:r>
                        <a:rPr lang="en-US"/>
                        <a:t>Cost</a:t>
                      </a:r>
                    </a:p>
                  </a:txBody>
                  <a:tcPr/>
                </a:tc>
                <a:extLst>
                  <a:ext uri="{0D108BD9-81ED-4DB2-BD59-A6C34878D82A}">
                    <a16:rowId xmlns:a16="http://schemas.microsoft.com/office/drawing/2014/main" val="1771844822"/>
                  </a:ext>
                </a:extLst>
              </a:tr>
              <a:tr h="370840">
                <a:tc>
                  <a:txBody>
                    <a:bodyPr/>
                    <a:lstStyle/>
                    <a:p>
                      <a:r>
                        <a:rPr lang="en-US"/>
                        <a:t>Linkage X3 Software</a:t>
                      </a:r>
                    </a:p>
                  </a:txBody>
                  <a:tcPr/>
                </a:tc>
                <a:tc>
                  <a:txBody>
                    <a:bodyPr/>
                    <a:lstStyle/>
                    <a:p>
                      <a:r>
                        <a:rPr lang="en-US"/>
                        <a:t>1</a:t>
                      </a:r>
                    </a:p>
                  </a:txBody>
                  <a:tcPr/>
                </a:tc>
                <a:tc>
                  <a:txBody>
                    <a:bodyPr/>
                    <a:lstStyle/>
                    <a:p>
                      <a:r>
                        <a:rPr lang="en-US"/>
                        <a:t>$300</a:t>
                      </a:r>
                    </a:p>
                  </a:txBody>
                  <a:tcPr/>
                </a:tc>
                <a:extLst>
                  <a:ext uri="{0D108BD9-81ED-4DB2-BD59-A6C34878D82A}">
                    <a16:rowId xmlns:a16="http://schemas.microsoft.com/office/drawing/2014/main" val="2576729470"/>
                  </a:ext>
                </a:extLst>
              </a:tr>
              <a:tr h="370840">
                <a:tc>
                  <a:txBody>
                    <a:bodyPr/>
                    <a:lstStyle/>
                    <a:p>
                      <a:r>
                        <a:rPr lang="en-US"/>
                        <a:t>Rear Shock</a:t>
                      </a:r>
                    </a:p>
                  </a:txBody>
                  <a:tcPr/>
                </a:tc>
                <a:tc>
                  <a:txBody>
                    <a:bodyPr/>
                    <a:lstStyle/>
                    <a:p>
                      <a:r>
                        <a:rPr lang="en-US"/>
                        <a:t>1</a:t>
                      </a:r>
                    </a:p>
                  </a:txBody>
                  <a:tcPr/>
                </a:tc>
                <a:tc>
                  <a:txBody>
                    <a:bodyPr/>
                    <a:lstStyle/>
                    <a:p>
                      <a:r>
                        <a:rPr lang="en-US"/>
                        <a:t>$300</a:t>
                      </a:r>
                    </a:p>
                  </a:txBody>
                  <a:tcPr/>
                </a:tc>
                <a:extLst>
                  <a:ext uri="{0D108BD9-81ED-4DB2-BD59-A6C34878D82A}">
                    <a16:rowId xmlns:a16="http://schemas.microsoft.com/office/drawing/2014/main" val="3414197645"/>
                  </a:ext>
                </a:extLst>
              </a:tr>
              <a:tr h="370840">
                <a:tc>
                  <a:txBody>
                    <a:bodyPr/>
                    <a:lstStyle/>
                    <a:p>
                      <a:r>
                        <a:rPr lang="en-US"/>
                        <a:t>Full Suspension Bike</a:t>
                      </a:r>
                    </a:p>
                  </a:txBody>
                  <a:tcPr/>
                </a:tc>
                <a:tc>
                  <a:txBody>
                    <a:bodyPr/>
                    <a:lstStyle/>
                    <a:p>
                      <a:r>
                        <a:rPr lang="en-US"/>
                        <a:t>1</a:t>
                      </a:r>
                    </a:p>
                  </a:txBody>
                  <a:tcPr/>
                </a:tc>
                <a:tc>
                  <a:txBody>
                    <a:bodyPr/>
                    <a:lstStyle/>
                    <a:p>
                      <a:r>
                        <a:rPr lang="en-US"/>
                        <a:t>$1200 Max</a:t>
                      </a:r>
                    </a:p>
                  </a:txBody>
                  <a:tcPr/>
                </a:tc>
                <a:extLst>
                  <a:ext uri="{0D108BD9-81ED-4DB2-BD59-A6C34878D82A}">
                    <a16:rowId xmlns:a16="http://schemas.microsoft.com/office/drawing/2014/main" val="4220717253"/>
                  </a:ext>
                </a:extLst>
              </a:tr>
              <a:tr h="370840">
                <a:tc>
                  <a:txBody>
                    <a:bodyPr/>
                    <a:lstStyle/>
                    <a:p>
                      <a:r>
                        <a:rPr lang="en-US"/>
                        <a:t>Arduino Kit</a:t>
                      </a:r>
                    </a:p>
                  </a:txBody>
                  <a:tcPr/>
                </a:tc>
                <a:tc>
                  <a:txBody>
                    <a:bodyPr/>
                    <a:lstStyle/>
                    <a:p>
                      <a:r>
                        <a:rPr lang="en-US"/>
                        <a:t>1</a:t>
                      </a:r>
                    </a:p>
                  </a:txBody>
                  <a:tcPr/>
                </a:tc>
                <a:tc>
                  <a:txBody>
                    <a:bodyPr/>
                    <a:lstStyle/>
                    <a:p>
                      <a:r>
                        <a:rPr lang="en-US"/>
                        <a:t>$65</a:t>
                      </a:r>
                    </a:p>
                  </a:txBody>
                  <a:tcPr/>
                </a:tc>
                <a:extLst>
                  <a:ext uri="{0D108BD9-81ED-4DB2-BD59-A6C34878D82A}">
                    <a16:rowId xmlns:a16="http://schemas.microsoft.com/office/drawing/2014/main" val="1964855631"/>
                  </a:ext>
                </a:extLst>
              </a:tr>
              <a:tr h="370840">
                <a:tc>
                  <a:txBody>
                    <a:bodyPr/>
                    <a:lstStyle/>
                    <a:p>
                      <a:r>
                        <a:rPr lang="en-US"/>
                        <a:t>Arduino Sensors</a:t>
                      </a:r>
                    </a:p>
                  </a:txBody>
                  <a:tcPr/>
                </a:tc>
                <a:tc>
                  <a:txBody>
                    <a:bodyPr/>
                    <a:lstStyle/>
                    <a:p>
                      <a:r>
                        <a:rPr lang="en-US"/>
                        <a:t>1</a:t>
                      </a:r>
                    </a:p>
                  </a:txBody>
                  <a:tcPr/>
                </a:tc>
                <a:tc>
                  <a:txBody>
                    <a:bodyPr/>
                    <a:lstStyle/>
                    <a:p>
                      <a:r>
                        <a:rPr lang="en-US"/>
                        <a:t>$35</a:t>
                      </a:r>
                    </a:p>
                  </a:txBody>
                  <a:tcPr/>
                </a:tc>
                <a:extLst>
                  <a:ext uri="{0D108BD9-81ED-4DB2-BD59-A6C34878D82A}">
                    <a16:rowId xmlns:a16="http://schemas.microsoft.com/office/drawing/2014/main" val="2203848990"/>
                  </a:ext>
                </a:extLst>
              </a:tr>
              <a:tr h="370840">
                <a:tc>
                  <a:txBody>
                    <a:bodyPr/>
                    <a:lstStyle/>
                    <a:p>
                      <a:r>
                        <a:rPr lang="en-US"/>
                        <a:t>Total Budget</a:t>
                      </a:r>
                    </a:p>
                  </a:txBody>
                  <a:tcPr/>
                </a:tc>
                <a:tc>
                  <a:txBody>
                    <a:bodyPr/>
                    <a:lstStyle/>
                    <a:p>
                      <a:r>
                        <a:rPr lang="en-US"/>
                        <a:t>$2000-$3000</a:t>
                      </a:r>
                    </a:p>
                  </a:txBody>
                  <a:tcPr/>
                </a:tc>
                <a:tc>
                  <a:txBody>
                    <a:bodyPr/>
                    <a:lstStyle/>
                    <a:p>
                      <a:r>
                        <a:rPr lang="en-US"/>
                        <a:t>$1900</a:t>
                      </a:r>
                    </a:p>
                  </a:txBody>
                  <a:tcPr/>
                </a:tc>
                <a:extLst>
                  <a:ext uri="{0D108BD9-81ED-4DB2-BD59-A6C34878D82A}">
                    <a16:rowId xmlns:a16="http://schemas.microsoft.com/office/drawing/2014/main" val="2762512744"/>
                  </a:ext>
                </a:extLst>
              </a:tr>
            </a:tbl>
          </a:graphicData>
        </a:graphic>
      </p:graphicFrame>
      <p:sp>
        <p:nvSpPr>
          <p:cNvPr id="4" name="TextBox 3">
            <a:extLst>
              <a:ext uri="{FF2B5EF4-FFF2-40B4-BE49-F238E27FC236}">
                <a16:creationId xmlns:a16="http://schemas.microsoft.com/office/drawing/2014/main" id="{2632A758-2746-47A5-BC86-827BB78BE450}"/>
              </a:ext>
            </a:extLst>
          </p:cNvPr>
          <p:cNvSpPr txBox="1"/>
          <p:nvPr/>
        </p:nvSpPr>
        <p:spPr>
          <a:xfrm>
            <a:off x="980303" y="1882346"/>
            <a:ext cx="36946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Bill of Materials (Tentative) </a:t>
            </a:r>
          </a:p>
        </p:txBody>
      </p:sp>
      <p:pic>
        <p:nvPicPr>
          <p:cNvPr id="35" name="Audio 34">
            <a:hlinkClick r:id="" action="ppaction://media"/>
            <a:extLst>
              <a:ext uri="{FF2B5EF4-FFF2-40B4-BE49-F238E27FC236}">
                <a16:creationId xmlns:a16="http://schemas.microsoft.com/office/drawing/2014/main" id="{4475A90D-BFBB-47C0-A4D2-D345125B27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0344" y="5358961"/>
            <a:ext cx="487362" cy="487362"/>
          </a:xfrm>
          <a:prstGeom prst="rect">
            <a:avLst/>
          </a:prstGeom>
        </p:spPr>
      </p:pic>
    </p:spTree>
    <p:extLst>
      <p:ext uri="{BB962C8B-B14F-4D97-AF65-F5344CB8AC3E}">
        <p14:creationId xmlns:p14="http://schemas.microsoft.com/office/powerpoint/2010/main" val="699826795"/>
      </p:ext>
    </p:extLst>
  </p:cSld>
  <p:clrMapOvr>
    <a:masterClrMapping/>
  </p:clrMapOvr>
  <mc:AlternateContent xmlns:mc="http://schemas.openxmlformats.org/markup-compatibility/2006">
    <mc:Choice xmlns:p14="http://schemas.microsoft.com/office/powerpoint/2010/main" Requires="p14">
      <p:transition spd="slow" p14:dur="2000" advTm="40695"/>
    </mc:Choice>
    <mc:Fallback>
      <p:transition spd="slow" advTm="4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4" ma:contentTypeDescription="Create a new document." ma:contentTypeScope="" ma:versionID="692729b2686ca3bde510897d4de148de">
  <xsd:schema xmlns:xsd="http://www.w3.org/2001/XMLSchema" xmlns:xs="http://www.w3.org/2001/XMLSchema" xmlns:p="http://schemas.microsoft.com/office/2006/metadata/properties" xmlns:ns2="9d9aa378-6e7a-426a-b961-20202a0aac26" targetNamespace="http://schemas.microsoft.com/office/2006/metadata/properties" ma:root="true" ma:fieldsID="77e65f93bb48ae61adaeaf9ae028ed23" ns2:_="">
    <xsd:import namespace="9d9aa378-6e7a-426a-b961-20202a0aac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984304-3977-4478-A096-D1AC2D0DF29D}">
  <ds:schemaRefs>
    <ds:schemaRef ds:uri="9d9aa378-6e7a-426a-b961-20202a0aac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3EAEC1-A599-43B9-A73C-4C3404563743}">
  <ds:schemaRefs>
    <ds:schemaRef ds:uri="9d9aa378-6e7a-426a-b961-20202a0aac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5A1DA3-7DD5-4C8B-97B9-FACC602461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10</Slides>
  <Notes>2</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Facet</vt:lpstr>
      <vt:lpstr>Mountain Bike Suspension 20FB14</vt:lpstr>
      <vt:lpstr>Problem Statement</vt:lpstr>
      <vt:lpstr>Project Description </vt:lpstr>
      <vt:lpstr>Black Box Model</vt:lpstr>
      <vt:lpstr>PowerPoint Presentation</vt:lpstr>
      <vt:lpstr>PowerPoint Presentation</vt:lpstr>
      <vt:lpstr>Terrain Analysis</vt:lpstr>
      <vt:lpstr>PowerPoint Presentation</vt:lpstr>
      <vt:lpstr>PowerPoint Presentation</vt:lpstr>
      <vt:lpstr>Sources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Bike Suspension 20FB14</dc:title>
  <dc:creator>Austin Coyne</dc:creator>
  <cp:revision>1</cp:revision>
  <dcterms:created xsi:type="dcterms:W3CDTF">2020-10-13T22:36:56Z</dcterms:created>
  <dcterms:modified xsi:type="dcterms:W3CDTF">2020-10-14T23:00:44Z</dcterms:modified>
</cp:coreProperties>
</file>